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3"/>
  </p:notesMasterIdLst>
  <p:sldIdLst>
    <p:sldId id="352" r:id="rId2"/>
    <p:sldId id="282" r:id="rId3"/>
    <p:sldId id="265" r:id="rId4"/>
    <p:sldId id="266" r:id="rId5"/>
    <p:sldId id="269" r:id="rId6"/>
    <p:sldId id="328" r:id="rId7"/>
    <p:sldId id="329" r:id="rId8"/>
    <p:sldId id="331" r:id="rId9"/>
    <p:sldId id="330" r:id="rId10"/>
    <p:sldId id="353" r:id="rId11"/>
    <p:sldId id="333" r:id="rId12"/>
    <p:sldId id="334" r:id="rId13"/>
    <p:sldId id="354" r:id="rId14"/>
    <p:sldId id="356" r:id="rId15"/>
    <p:sldId id="336" r:id="rId16"/>
    <p:sldId id="339" r:id="rId17"/>
    <p:sldId id="341" r:id="rId18"/>
    <p:sldId id="343" r:id="rId19"/>
    <p:sldId id="290" r:id="rId20"/>
    <p:sldId id="351" r:id="rId21"/>
    <p:sldId id="285" r:id="rId22"/>
    <p:sldId id="288" r:id="rId23"/>
    <p:sldId id="287" r:id="rId24"/>
    <p:sldId id="289" r:id="rId25"/>
    <p:sldId id="286" r:id="rId26"/>
    <p:sldId id="345" r:id="rId27"/>
    <p:sldId id="346" r:id="rId28"/>
    <p:sldId id="348" r:id="rId29"/>
    <p:sldId id="347" r:id="rId30"/>
    <p:sldId id="340" r:id="rId31"/>
    <p:sldId id="350" r:id="rId32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4721"/>
  </p:normalViewPr>
  <p:slideViewPr>
    <p:cSldViewPr snapToGrid="0" snapToObjects="1">
      <p:cViewPr varScale="1">
        <p:scale>
          <a:sx n="79" d="100"/>
          <a:sy n="79" d="100"/>
        </p:scale>
        <p:origin x="101" y="19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66.wmf"/><Relationship Id="rId3" Type="http://schemas.openxmlformats.org/officeDocument/2006/relationships/image" Target="../media/image61.wmf"/><Relationship Id="rId7" Type="http://schemas.openxmlformats.org/officeDocument/2006/relationships/image" Target="../media/image65.wmf"/><Relationship Id="rId2" Type="http://schemas.openxmlformats.org/officeDocument/2006/relationships/image" Target="../media/image60.wmf"/><Relationship Id="rId1" Type="http://schemas.openxmlformats.org/officeDocument/2006/relationships/image" Target="../media/image59.wmf"/><Relationship Id="rId6" Type="http://schemas.openxmlformats.org/officeDocument/2006/relationships/image" Target="../media/image64.wmf"/><Relationship Id="rId11" Type="http://schemas.openxmlformats.org/officeDocument/2006/relationships/image" Target="../media/image69.wmf"/><Relationship Id="rId5" Type="http://schemas.openxmlformats.org/officeDocument/2006/relationships/image" Target="../media/image63.wmf"/><Relationship Id="rId10" Type="http://schemas.openxmlformats.org/officeDocument/2006/relationships/image" Target="../media/image68.wmf"/><Relationship Id="rId4" Type="http://schemas.openxmlformats.org/officeDocument/2006/relationships/image" Target="../media/image62.wmf"/><Relationship Id="rId9" Type="http://schemas.openxmlformats.org/officeDocument/2006/relationships/image" Target="../media/image6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1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83.wmf"/><Relationship Id="rId2" Type="http://schemas.openxmlformats.org/officeDocument/2006/relationships/image" Target="../media/image82.wmf"/><Relationship Id="rId1" Type="http://schemas.openxmlformats.org/officeDocument/2006/relationships/image" Target="../media/image81.wmf"/><Relationship Id="rId4" Type="http://schemas.openxmlformats.org/officeDocument/2006/relationships/image" Target="../media/image84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88.wmf"/><Relationship Id="rId2" Type="http://schemas.openxmlformats.org/officeDocument/2006/relationships/image" Target="../media/image87.wmf"/><Relationship Id="rId1" Type="http://schemas.openxmlformats.org/officeDocument/2006/relationships/image" Target="../media/image86.wmf"/><Relationship Id="rId4" Type="http://schemas.openxmlformats.org/officeDocument/2006/relationships/image" Target="../media/image89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92.wmf"/><Relationship Id="rId2" Type="http://schemas.openxmlformats.org/officeDocument/2006/relationships/image" Target="../media/image91.wmf"/><Relationship Id="rId1" Type="http://schemas.openxmlformats.org/officeDocument/2006/relationships/image" Target="../media/image90.wmf"/><Relationship Id="rId5" Type="http://schemas.openxmlformats.org/officeDocument/2006/relationships/image" Target="../media/image94.wmf"/><Relationship Id="rId4" Type="http://schemas.openxmlformats.org/officeDocument/2006/relationships/image" Target="../media/image93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5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98.wmf"/><Relationship Id="rId2" Type="http://schemas.openxmlformats.org/officeDocument/2006/relationships/image" Target="../media/image97.wmf"/><Relationship Id="rId1" Type="http://schemas.openxmlformats.org/officeDocument/2006/relationships/image" Target="../media/image96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wmf"/><Relationship Id="rId2" Type="http://schemas.openxmlformats.org/officeDocument/2006/relationships/image" Target="../media/image100.wmf"/><Relationship Id="rId1" Type="http://schemas.openxmlformats.org/officeDocument/2006/relationships/image" Target="../media/image99.wmf"/><Relationship Id="rId4" Type="http://schemas.openxmlformats.org/officeDocument/2006/relationships/image" Target="../media/image10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15F530-D358-EC44-8EFE-5BAA0C603BFB}" type="datetimeFigureOut">
              <a:rPr lang="x-none" smtClean="0"/>
              <a:t>3/13/2023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B5A0E3-A5CD-FC41-A026-4BCAF68A6AB6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5975416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" name="Google Shape;1136;ge457fa09d0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7" name="Google Shape;1137;ge457fa09d0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554444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3" name="Google Shape;1233;ge30cd7e80a_0_10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4" name="Google Shape;1234;ge30cd7e80a_0_10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559417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" name="Google Shape;1249;ge5e8e1901e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0" name="Google Shape;1250;ge5e8e1901e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489409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9" name="Google Shape;1299;ge5e8e1901e_0_2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0" name="Google Shape;1300;ge5e8e1901e_0_2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516189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png"/><Relationship Id="rId4" Type="http://schemas.openxmlformats.org/officeDocument/2006/relationships/image" Target="../media/image6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6.png"/><Relationship Id="rId4" Type="http://schemas.openxmlformats.org/officeDocument/2006/relationships/image" Target="../media/image12.png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4B3799-7C26-CC44-A045-74BEF1A786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E008AC-92D6-8247-A3CE-CAA8F5B5FA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07324E-2FAA-D048-8D72-A2F15AC04C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7E94E-A32F-AB40-A96E-DDC63D8F4CF5}" type="datetimeFigureOut">
              <a:rPr lang="x-none" smtClean="0"/>
              <a:t>3/13/2023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27DE6D-A3FD-E04F-891D-FE41C61DD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BBDD27-BF48-6249-AE1D-203FD549F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00BF7-0694-EB4A-A779-82506F244FCC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327527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AB1477-0720-A941-85FA-C5DC878B46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16F265-2DB3-1E48-A7C4-61FC908D9E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17BE75-1707-7044-A8EB-400F362FFE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7E94E-A32F-AB40-A96E-DDC63D8F4CF5}" type="datetimeFigureOut">
              <a:rPr lang="x-none" smtClean="0"/>
              <a:t>3/13/2023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19A960-8EEE-A442-A941-40327F5E8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DBD390-E14F-6649-A4D1-73712C527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00BF7-0694-EB4A-A779-82506F244FCC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519419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C9D3B84-1FE0-4741-BB17-A0C9425A22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C2329C-6EB6-954A-9269-987B0DDAC3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BCE408-5F42-1A44-9108-9A86267E3B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7E94E-A32F-AB40-A96E-DDC63D8F4CF5}" type="datetimeFigureOut">
              <a:rPr lang="x-none" smtClean="0"/>
              <a:t>3/13/2023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67BE98-F397-F34F-9A26-245EAC7CA8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6AA198-9434-444E-A7A0-7733AC6D4B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00BF7-0694-EB4A-A779-82506F244FCC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3530276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16"/>
          <p:cNvSpPr/>
          <p:nvPr/>
        </p:nvSpPr>
        <p:spPr>
          <a:xfrm>
            <a:off x="1080300" y="606867"/>
            <a:ext cx="10213600" cy="5644400"/>
          </a:xfrm>
          <a:prstGeom prst="roundRect">
            <a:avLst>
              <a:gd name="adj" fmla="val 5073"/>
            </a:avLst>
          </a:prstGeom>
          <a:solidFill>
            <a:schemeClr val="dk2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460" name="Google Shape;460;p16"/>
          <p:cNvPicPr preferRelativeResize="0"/>
          <p:nvPr/>
        </p:nvPicPr>
        <p:blipFill rotWithShape="1">
          <a:blip r:embed="rId2">
            <a:alphaModFix amt="52999"/>
          </a:blip>
          <a:srcRect l="1244" t="8847" b="8855"/>
          <a:stretch/>
        </p:blipFill>
        <p:spPr>
          <a:xfrm>
            <a:off x="1093333" y="620333"/>
            <a:ext cx="10187600" cy="5618800"/>
          </a:xfrm>
          <a:prstGeom prst="roundRect">
            <a:avLst>
              <a:gd name="adj" fmla="val 4826"/>
            </a:avLst>
          </a:prstGeom>
          <a:noFill/>
          <a:ln>
            <a:noFill/>
          </a:ln>
        </p:spPr>
      </p:pic>
      <p:pic>
        <p:nvPicPr>
          <p:cNvPr id="461" name="Google Shape;46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2159844">
            <a:off x="5309989" y="706453"/>
            <a:ext cx="1962955" cy="1832697"/>
          </a:xfrm>
          <a:prstGeom prst="rect">
            <a:avLst/>
          </a:prstGeom>
          <a:noFill/>
          <a:ln>
            <a:noFill/>
          </a:ln>
        </p:spPr>
      </p:pic>
      <p:sp>
        <p:nvSpPr>
          <p:cNvPr id="462" name="Google Shape;462;p16"/>
          <p:cNvSpPr txBox="1">
            <a:spLocks noGrp="1"/>
          </p:cNvSpPr>
          <p:nvPr>
            <p:ph type="title"/>
          </p:nvPr>
        </p:nvSpPr>
        <p:spPr>
          <a:xfrm>
            <a:off x="1341867" y="637500"/>
            <a:ext cx="9899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48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Playfair Display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48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48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48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48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48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48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48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48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9pPr>
          </a:lstStyle>
          <a:p>
            <a:endParaRPr dirty="0"/>
          </a:p>
        </p:txBody>
      </p:sp>
      <p:grpSp>
        <p:nvGrpSpPr>
          <p:cNvPr id="463" name="Google Shape;463;p16"/>
          <p:cNvGrpSpPr/>
          <p:nvPr/>
        </p:nvGrpSpPr>
        <p:grpSpPr>
          <a:xfrm>
            <a:off x="898109" y="928367"/>
            <a:ext cx="432433" cy="5001400"/>
            <a:chOff x="673581" y="696275"/>
            <a:chExt cx="324325" cy="3751050"/>
          </a:xfrm>
        </p:grpSpPr>
        <p:grpSp>
          <p:nvGrpSpPr>
            <p:cNvPr id="464" name="Google Shape;464;p16"/>
            <p:cNvGrpSpPr/>
            <p:nvPr/>
          </p:nvGrpSpPr>
          <p:grpSpPr>
            <a:xfrm rot="-5400000">
              <a:off x="-918069" y="2531350"/>
              <a:ext cx="3751050" cy="80900"/>
              <a:chOff x="1871500" y="2227875"/>
              <a:chExt cx="3751050" cy="80900"/>
            </a:xfrm>
          </p:grpSpPr>
          <p:sp>
            <p:nvSpPr>
              <p:cNvPr id="465" name="Google Shape;465;p16"/>
              <p:cNvSpPr/>
              <p:nvPr/>
            </p:nvSpPr>
            <p:spPr>
              <a:xfrm>
                <a:off x="187150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6" name="Google Shape;466;p16"/>
              <p:cNvSpPr/>
              <p:nvPr/>
            </p:nvSpPr>
            <p:spPr>
              <a:xfrm>
                <a:off x="217672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7" name="Google Shape;467;p16"/>
              <p:cNvSpPr/>
              <p:nvPr/>
            </p:nvSpPr>
            <p:spPr>
              <a:xfrm>
                <a:off x="248277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8" name="Google Shape;468;p16"/>
              <p:cNvSpPr/>
              <p:nvPr/>
            </p:nvSpPr>
            <p:spPr>
              <a:xfrm>
                <a:off x="278882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5" y="0"/>
                      <a:pt x="1" y="734"/>
                      <a:pt x="1" y="1635"/>
                    </a:cubicBezTo>
                    <a:cubicBezTo>
                      <a:pt x="1" y="2535"/>
                      <a:pt x="735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9" name="Google Shape;469;p16"/>
              <p:cNvSpPr/>
              <p:nvPr/>
            </p:nvSpPr>
            <p:spPr>
              <a:xfrm>
                <a:off x="309487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0" name="Google Shape;470;p16"/>
              <p:cNvSpPr/>
              <p:nvPr/>
            </p:nvSpPr>
            <p:spPr>
              <a:xfrm>
                <a:off x="3400100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1" name="Google Shape;471;p16"/>
              <p:cNvSpPr/>
              <p:nvPr/>
            </p:nvSpPr>
            <p:spPr>
              <a:xfrm>
                <a:off x="3706150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2" name="Google Shape;472;p16"/>
              <p:cNvSpPr/>
              <p:nvPr/>
            </p:nvSpPr>
            <p:spPr>
              <a:xfrm>
                <a:off x="401220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3" name="Google Shape;473;p16"/>
              <p:cNvSpPr/>
              <p:nvPr/>
            </p:nvSpPr>
            <p:spPr>
              <a:xfrm>
                <a:off x="431825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4" name="Google Shape;474;p16"/>
              <p:cNvSpPr/>
              <p:nvPr/>
            </p:nvSpPr>
            <p:spPr>
              <a:xfrm>
                <a:off x="462347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5" name="Google Shape;475;p16"/>
              <p:cNvSpPr/>
              <p:nvPr/>
            </p:nvSpPr>
            <p:spPr>
              <a:xfrm>
                <a:off x="492952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6" name="Google Shape;476;p16"/>
              <p:cNvSpPr/>
              <p:nvPr/>
            </p:nvSpPr>
            <p:spPr>
              <a:xfrm>
                <a:off x="523557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7" name="Google Shape;477;p16"/>
              <p:cNvSpPr/>
              <p:nvPr/>
            </p:nvSpPr>
            <p:spPr>
              <a:xfrm>
                <a:off x="554162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78" name="Google Shape;478;p16"/>
            <p:cNvSpPr/>
            <p:nvPr/>
          </p:nvSpPr>
          <p:spPr>
            <a:xfrm rot="-5400000">
              <a:off x="797006" y="4262150"/>
              <a:ext cx="42550" cy="289400"/>
            </a:xfrm>
            <a:custGeom>
              <a:avLst/>
              <a:gdLst/>
              <a:ahLst/>
              <a:cxnLst/>
              <a:rect l="l" t="t" r="r" b="b"/>
              <a:pathLst>
                <a:path w="1702" h="11576" extrusionOk="0">
                  <a:moveTo>
                    <a:pt x="834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34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" name="Google Shape;479;p16"/>
            <p:cNvSpPr/>
            <p:nvPr/>
          </p:nvSpPr>
          <p:spPr>
            <a:xfrm rot="-5400000">
              <a:off x="796581" y="39565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" name="Google Shape;480;p16"/>
            <p:cNvSpPr/>
            <p:nvPr/>
          </p:nvSpPr>
          <p:spPr>
            <a:xfrm rot="-5400000">
              <a:off x="796581" y="36504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" name="Google Shape;481;p16"/>
            <p:cNvSpPr/>
            <p:nvPr/>
          </p:nvSpPr>
          <p:spPr>
            <a:xfrm rot="-5400000">
              <a:off x="796581" y="33444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6" y="11175"/>
                    <a:pt x="1736" y="10708"/>
                  </a:cubicBezTo>
                  <a:lnTo>
                    <a:pt x="1736" y="868"/>
                  </a:lnTo>
                  <a:cubicBezTo>
                    <a:pt x="1736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" name="Google Shape;482;p16"/>
            <p:cNvSpPr/>
            <p:nvPr/>
          </p:nvSpPr>
          <p:spPr>
            <a:xfrm rot="-5400000">
              <a:off x="797006" y="3038775"/>
              <a:ext cx="42550" cy="289400"/>
            </a:xfrm>
            <a:custGeom>
              <a:avLst/>
              <a:gdLst/>
              <a:ahLst/>
              <a:cxnLst/>
              <a:rect l="l" t="t" r="r" b="b"/>
              <a:pathLst>
                <a:path w="1702" h="11576" extrusionOk="0">
                  <a:moveTo>
                    <a:pt x="867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67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" name="Google Shape;483;p16"/>
            <p:cNvSpPr/>
            <p:nvPr/>
          </p:nvSpPr>
          <p:spPr>
            <a:xfrm rot="-5400000">
              <a:off x="796581" y="273315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" name="Google Shape;484;p16"/>
            <p:cNvSpPr/>
            <p:nvPr/>
          </p:nvSpPr>
          <p:spPr>
            <a:xfrm rot="-5400000">
              <a:off x="796581" y="242710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" name="Google Shape;485;p16"/>
            <p:cNvSpPr/>
            <p:nvPr/>
          </p:nvSpPr>
          <p:spPr>
            <a:xfrm rot="-5400000">
              <a:off x="796581" y="212105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" name="Google Shape;486;p16"/>
            <p:cNvSpPr/>
            <p:nvPr/>
          </p:nvSpPr>
          <p:spPr>
            <a:xfrm rot="-5400000">
              <a:off x="796994" y="1815413"/>
              <a:ext cx="42575" cy="289400"/>
            </a:xfrm>
            <a:custGeom>
              <a:avLst/>
              <a:gdLst/>
              <a:ahLst/>
              <a:cxnLst/>
              <a:rect l="l" t="t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" name="Google Shape;487;p16"/>
            <p:cNvSpPr/>
            <p:nvPr/>
          </p:nvSpPr>
          <p:spPr>
            <a:xfrm rot="-5400000">
              <a:off x="796581" y="15097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" name="Google Shape;488;p16"/>
            <p:cNvSpPr/>
            <p:nvPr/>
          </p:nvSpPr>
          <p:spPr>
            <a:xfrm rot="-5400000">
              <a:off x="796581" y="12037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" name="Google Shape;489;p16"/>
            <p:cNvSpPr/>
            <p:nvPr/>
          </p:nvSpPr>
          <p:spPr>
            <a:xfrm rot="-5400000">
              <a:off x="796581" y="8976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" name="Google Shape;490;p16"/>
            <p:cNvSpPr/>
            <p:nvPr/>
          </p:nvSpPr>
          <p:spPr>
            <a:xfrm rot="-5400000">
              <a:off x="796994" y="592038"/>
              <a:ext cx="42575" cy="289400"/>
            </a:xfrm>
            <a:custGeom>
              <a:avLst/>
              <a:gdLst/>
              <a:ahLst/>
              <a:cxnLst/>
              <a:rect l="l" t="t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91" name="Google Shape;491;p16"/>
          <p:cNvSpPr txBox="1">
            <a:spLocks noGrp="1"/>
          </p:cNvSpPr>
          <p:nvPr>
            <p:ph type="subTitle" idx="1"/>
          </p:nvPr>
        </p:nvSpPr>
        <p:spPr>
          <a:xfrm>
            <a:off x="1679059" y="3748433"/>
            <a:ext cx="2990400" cy="103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92" name="Google Shape;492;p16"/>
          <p:cNvSpPr txBox="1">
            <a:spLocks noGrp="1"/>
          </p:cNvSpPr>
          <p:nvPr>
            <p:ph type="subTitle" idx="2"/>
          </p:nvPr>
        </p:nvSpPr>
        <p:spPr>
          <a:xfrm>
            <a:off x="1679059" y="3265967"/>
            <a:ext cx="2990400" cy="53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933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Playfair Display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933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933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933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933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933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933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933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933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9pPr>
          </a:lstStyle>
          <a:p>
            <a:endParaRPr dirty="0"/>
          </a:p>
        </p:txBody>
      </p:sp>
      <p:sp>
        <p:nvSpPr>
          <p:cNvPr id="493" name="Google Shape;493;p16"/>
          <p:cNvSpPr txBox="1">
            <a:spLocks noGrp="1"/>
          </p:cNvSpPr>
          <p:nvPr>
            <p:ph type="subTitle" idx="3"/>
          </p:nvPr>
        </p:nvSpPr>
        <p:spPr>
          <a:xfrm>
            <a:off x="4796259" y="3748433"/>
            <a:ext cx="2990400" cy="103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94" name="Google Shape;494;p16"/>
          <p:cNvSpPr txBox="1">
            <a:spLocks noGrp="1"/>
          </p:cNvSpPr>
          <p:nvPr>
            <p:ph type="subTitle" idx="4"/>
          </p:nvPr>
        </p:nvSpPr>
        <p:spPr>
          <a:xfrm>
            <a:off x="4796259" y="3265967"/>
            <a:ext cx="2990400" cy="53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933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Playfair Display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933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933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933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933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933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933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933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933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9pPr>
          </a:lstStyle>
          <a:p>
            <a:endParaRPr dirty="0"/>
          </a:p>
        </p:txBody>
      </p:sp>
      <p:sp>
        <p:nvSpPr>
          <p:cNvPr id="495" name="Google Shape;495;p16"/>
          <p:cNvSpPr txBox="1">
            <a:spLocks noGrp="1"/>
          </p:cNvSpPr>
          <p:nvPr>
            <p:ph type="subTitle" idx="5"/>
          </p:nvPr>
        </p:nvSpPr>
        <p:spPr>
          <a:xfrm>
            <a:off x="7913459" y="3748433"/>
            <a:ext cx="2990400" cy="103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96" name="Google Shape;496;p16"/>
          <p:cNvSpPr txBox="1">
            <a:spLocks noGrp="1"/>
          </p:cNvSpPr>
          <p:nvPr>
            <p:ph type="subTitle" idx="6"/>
          </p:nvPr>
        </p:nvSpPr>
        <p:spPr>
          <a:xfrm>
            <a:off x="7913459" y="3265967"/>
            <a:ext cx="2990400" cy="53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933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Playfair Display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933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933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933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933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933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933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933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933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9pPr>
          </a:lstStyle>
          <a:p>
            <a:endParaRPr dirty="0"/>
          </a:p>
        </p:txBody>
      </p:sp>
      <p:pic>
        <p:nvPicPr>
          <p:cNvPr id="497" name="Google Shape;497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882872" flipH="1">
            <a:off x="8701385" y="4709385"/>
            <a:ext cx="2462992" cy="2374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498" name="Google Shape;498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9000000">
            <a:off x="3167808" y="4612899"/>
            <a:ext cx="2412933" cy="23260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99" name="Google Shape;499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10800000">
            <a:off x="9605834" y="975567"/>
            <a:ext cx="2224500" cy="20768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76435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17"/>
          <p:cNvSpPr/>
          <p:nvPr/>
        </p:nvSpPr>
        <p:spPr>
          <a:xfrm>
            <a:off x="1080300" y="606867"/>
            <a:ext cx="10213600" cy="5644400"/>
          </a:xfrm>
          <a:prstGeom prst="roundRect">
            <a:avLst>
              <a:gd name="adj" fmla="val 5073"/>
            </a:avLst>
          </a:prstGeom>
          <a:solidFill>
            <a:schemeClr val="dk2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502" name="Google Shape;502;p17"/>
          <p:cNvPicPr preferRelativeResize="0"/>
          <p:nvPr/>
        </p:nvPicPr>
        <p:blipFill rotWithShape="1">
          <a:blip r:embed="rId2">
            <a:alphaModFix amt="52999"/>
          </a:blip>
          <a:srcRect l="1244" t="8847" b="8855"/>
          <a:stretch/>
        </p:blipFill>
        <p:spPr>
          <a:xfrm>
            <a:off x="1093333" y="620333"/>
            <a:ext cx="10187600" cy="5618800"/>
          </a:xfrm>
          <a:prstGeom prst="roundRect">
            <a:avLst>
              <a:gd name="adj" fmla="val 4826"/>
            </a:avLst>
          </a:prstGeom>
          <a:noFill/>
          <a:ln>
            <a:noFill/>
          </a:ln>
        </p:spPr>
      </p:pic>
      <p:sp>
        <p:nvSpPr>
          <p:cNvPr id="503" name="Google Shape;503;p17"/>
          <p:cNvSpPr txBox="1">
            <a:spLocks noGrp="1"/>
          </p:cNvSpPr>
          <p:nvPr>
            <p:ph type="title"/>
          </p:nvPr>
        </p:nvSpPr>
        <p:spPr>
          <a:xfrm>
            <a:off x="1341867" y="637500"/>
            <a:ext cx="9899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48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Playfair Display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48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48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48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48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48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48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48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48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9pPr>
          </a:lstStyle>
          <a:p>
            <a:endParaRPr dirty="0"/>
          </a:p>
        </p:txBody>
      </p:sp>
      <p:grpSp>
        <p:nvGrpSpPr>
          <p:cNvPr id="504" name="Google Shape;504;p17"/>
          <p:cNvGrpSpPr/>
          <p:nvPr/>
        </p:nvGrpSpPr>
        <p:grpSpPr>
          <a:xfrm>
            <a:off x="898109" y="928367"/>
            <a:ext cx="432433" cy="5001400"/>
            <a:chOff x="673581" y="696275"/>
            <a:chExt cx="324325" cy="3751050"/>
          </a:xfrm>
        </p:grpSpPr>
        <p:grpSp>
          <p:nvGrpSpPr>
            <p:cNvPr id="505" name="Google Shape;505;p17"/>
            <p:cNvGrpSpPr/>
            <p:nvPr/>
          </p:nvGrpSpPr>
          <p:grpSpPr>
            <a:xfrm rot="-5400000">
              <a:off x="-918069" y="2531350"/>
              <a:ext cx="3751050" cy="80900"/>
              <a:chOff x="1871500" y="2227875"/>
              <a:chExt cx="3751050" cy="80900"/>
            </a:xfrm>
          </p:grpSpPr>
          <p:sp>
            <p:nvSpPr>
              <p:cNvPr id="506" name="Google Shape;506;p17"/>
              <p:cNvSpPr/>
              <p:nvPr/>
            </p:nvSpPr>
            <p:spPr>
              <a:xfrm>
                <a:off x="187150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7" name="Google Shape;507;p17"/>
              <p:cNvSpPr/>
              <p:nvPr/>
            </p:nvSpPr>
            <p:spPr>
              <a:xfrm>
                <a:off x="217672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8" name="Google Shape;508;p17"/>
              <p:cNvSpPr/>
              <p:nvPr/>
            </p:nvSpPr>
            <p:spPr>
              <a:xfrm>
                <a:off x="248277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9" name="Google Shape;509;p17"/>
              <p:cNvSpPr/>
              <p:nvPr/>
            </p:nvSpPr>
            <p:spPr>
              <a:xfrm>
                <a:off x="278882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5" y="0"/>
                      <a:pt x="1" y="734"/>
                      <a:pt x="1" y="1635"/>
                    </a:cubicBezTo>
                    <a:cubicBezTo>
                      <a:pt x="1" y="2535"/>
                      <a:pt x="735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0" name="Google Shape;510;p17"/>
              <p:cNvSpPr/>
              <p:nvPr/>
            </p:nvSpPr>
            <p:spPr>
              <a:xfrm>
                <a:off x="309487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1" name="Google Shape;511;p17"/>
              <p:cNvSpPr/>
              <p:nvPr/>
            </p:nvSpPr>
            <p:spPr>
              <a:xfrm>
                <a:off x="3400100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2" name="Google Shape;512;p17"/>
              <p:cNvSpPr/>
              <p:nvPr/>
            </p:nvSpPr>
            <p:spPr>
              <a:xfrm>
                <a:off x="3706150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3" name="Google Shape;513;p17"/>
              <p:cNvSpPr/>
              <p:nvPr/>
            </p:nvSpPr>
            <p:spPr>
              <a:xfrm>
                <a:off x="401220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4" name="Google Shape;514;p17"/>
              <p:cNvSpPr/>
              <p:nvPr/>
            </p:nvSpPr>
            <p:spPr>
              <a:xfrm>
                <a:off x="431825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5" name="Google Shape;515;p17"/>
              <p:cNvSpPr/>
              <p:nvPr/>
            </p:nvSpPr>
            <p:spPr>
              <a:xfrm>
                <a:off x="462347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6" name="Google Shape;516;p17"/>
              <p:cNvSpPr/>
              <p:nvPr/>
            </p:nvSpPr>
            <p:spPr>
              <a:xfrm>
                <a:off x="492952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7" name="Google Shape;517;p17"/>
              <p:cNvSpPr/>
              <p:nvPr/>
            </p:nvSpPr>
            <p:spPr>
              <a:xfrm>
                <a:off x="523557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8" name="Google Shape;518;p17"/>
              <p:cNvSpPr/>
              <p:nvPr/>
            </p:nvSpPr>
            <p:spPr>
              <a:xfrm>
                <a:off x="554162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519" name="Google Shape;519;p17"/>
            <p:cNvSpPr/>
            <p:nvPr/>
          </p:nvSpPr>
          <p:spPr>
            <a:xfrm rot="-5400000">
              <a:off x="797006" y="4262150"/>
              <a:ext cx="42550" cy="289400"/>
            </a:xfrm>
            <a:custGeom>
              <a:avLst/>
              <a:gdLst/>
              <a:ahLst/>
              <a:cxnLst/>
              <a:rect l="l" t="t" r="r" b="b"/>
              <a:pathLst>
                <a:path w="1702" h="11576" extrusionOk="0">
                  <a:moveTo>
                    <a:pt x="834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34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" name="Google Shape;520;p17"/>
            <p:cNvSpPr/>
            <p:nvPr/>
          </p:nvSpPr>
          <p:spPr>
            <a:xfrm rot="-5400000">
              <a:off x="796581" y="39565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" name="Google Shape;521;p17"/>
            <p:cNvSpPr/>
            <p:nvPr/>
          </p:nvSpPr>
          <p:spPr>
            <a:xfrm rot="-5400000">
              <a:off x="796581" y="36504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" name="Google Shape;522;p17"/>
            <p:cNvSpPr/>
            <p:nvPr/>
          </p:nvSpPr>
          <p:spPr>
            <a:xfrm rot="-5400000">
              <a:off x="796581" y="33444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6" y="11175"/>
                    <a:pt x="1736" y="10708"/>
                  </a:cubicBezTo>
                  <a:lnTo>
                    <a:pt x="1736" y="868"/>
                  </a:lnTo>
                  <a:cubicBezTo>
                    <a:pt x="1736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" name="Google Shape;523;p17"/>
            <p:cNvSpPr/>
            <p:nvPr/>
          </p:nvSpPr>
          <p:spPr>
            <a:xfrm rot="-5400000">
              <a:off x="797006" y="3038775"/>
              <a:ext cx="42550" cy="289400"/>
            </a:xfrm>
            <a:custGeom>
              <a:avLst/>
              <a:gdLst/>
              <a:ahLst/>
              <a:cxnLst/>
              <a:rect l="l" t="t" r="r" b="b"/>
              <a:pathLst>
                <a:path w="1702" h="11576" extrusionOk="0">
                  <a:moveTo>
                    <a:pt x="867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67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" name="Google Shape;524;p17"/>
            <p:cNvSpPr/>
            <p:nvPr/>
          </p:nvSpPr>
          <p:spPr>
            <a:xfrm rot="-5400000">
              <a:off x="796581" y="273315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" name="Google Shape;525;p17"/>
            <p:cNvSpPr/>
            <p:nvPr/>
          </p:nvSpPr>
          <p:spPr>
            <a:xfrm rot="-5400000">
              <a:off x="796581" y="242710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" name="Google Shape;526;p17"/>
            <p:cNvSpPr/>
            <p:nvPr/>
          </p:nvSpPr>
          <p:spPr>
            <a:xfrm rot="-5400000">
              <a:off x="796581" y="212105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" name="Google Shape;527;p17"/>
            <p:cNvSpPr/>
            <p:nvPr/>
          </p:nvSpPr>
          <p:spPr>
            <a:xfrm rot="-5400000">
              <a:off x="796994" y="1815413"/>
              <a:ext cx="42575" cy="289400"/>
            </a:xfrm>
            <a:custGeom>
              <a:avLst/>
              <a:gdLst/>
              <a:ahLst/>
              <a:cxnLst/>
              <a:rect l="l" t="t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" name="Google Shape;528;p17"/>
            <p:cNvSpPr/>
            <p:nvPr/>
          </p:nvSpPr>
          <p:spPr>
            <a:xfrm rot="-5400000">
              <a:off x="796581" y="15097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" name="Google Shape;529;p17"/>
            <p:cNvSpPr/>
            <p:nvPr/>
          </p:nvSpPr>
          <p:spPr>
            <a:xfrm rot="-5400000">
              <a:off x="796581" y="12037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" name="Google Shape;530;p17"/>
            <p:cNvSpPr/>
            <p:nvPr/>
          </p:nvSpPr>
          <p:spPr>
            <a:xfrm rot="-5400000">
              <a:off x="796581" y="8976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" name="Google Shape;531;p17"/>
            <p:cNvSpPr/>
            <p:nvPr/>
          </p:nvSpPr>
          <p:spPr>
            <a:xfrm rot="-5400000">
              <a:off x="796994" y="592038"/>
              <a:ext cx="42575" cy="289400"/>
            </a:xfrm>
            <a:custGeom>
              <a:avLst/>
              <a:gdLst/>
              <a:ahLst/>
              <a:cxnLst/>
              <a:rect l="l" t="t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32" name="Google Shape;532;p17"/>
          <p:cNvSpPr txBox="1">
            <a:spLocks noGrp="1"/>
          </p:cNvSpPr>
          <p:nvPr>
            <p:ph type="subTitle" idx="1"/>
          </p:nvPr>
        </p:nvSpPr>
        <p:spPr>
          <a:xfrm>
            <a:off x="5709759" y="3080951"/>
            <a:ext cx="2532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33" name="Google Shape;533;p17"/>
          <p:cNvSpPr txBox="1">
            <a:spLocks noGrp="1"/>
          </p:cNvSpPr>
          <p:nvPr>
            <p:ph type="subTitle" idx="2"/>
          </p:nvPr>
        </p:nvSpPr>
        <p:spPr>
          <a:xfrm>
            <a:off x="5709759" y="2598484"/>
            <a:ext cx="2532400" cy="53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933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Playfair Display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933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933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933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933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933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933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933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933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9pPr>
          </a:lstStyle>
          <a:p>
            <a:endParaRPr dirty="0"/>
          </a:p>
        </p:txBody>
      </p:sp>
      <p:sp>
        <p:nvSpPr>
          <p:cNvPr id="534" name="Google Shape;534;p17"/>
          <p:cNvSpPr txBox="1">
            <a:spLocks noGrp="1"/>
          </p:cNvSpPr>
          <p:nvPr>
            <p:ph type="subTitle" idx="3"/>
          </p:nvPr>
        </p:nvSpPr>
        <p:spPr>
          <a:xfrm>
            <a:off x="8490733" y="3080951"/>
            <a:ext cx="2532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35" name="Google Shape;535;p17"/>
          <p:cNvSpPr txBox="1">
            <a:spLocks noGrp="1"/>
          </p:cNvSpPr>
          <p:nvPr>
            <p:ph type="subTitle" idx="4"/>
          </p:nvPr>
        </p:nvSpPr>
        <p:spPr>
          <a:xfrm>
            <a:off x="8490733" y="2598484"/>
            <a:ext cx="2532400" cy="53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933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Playfair Display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933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933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933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933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933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933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933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933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9pPr>
          </a:lstStyle>
          <a:p>
            <a:endParaRPr dirty="0"/>
          </a:p>
        </p:txBody>
      </p:sp>
      <p:sp>
        <p:nvSpPr>
          <p:cNvPr id="536" name="Google Shape;536;p17"/>
          <p:cNvSpPr txBox="1">
            <a:spLocks noGrp="1"/>
          </p:cNvSpPr>
          <p:nvPr>
            <p:ph type="subTitle" idx="5"/>
          </p:nvPr>
        </p:nvSpPr>
        <p:spPr>
          <a:xfrm>
            <a:off x="8490733" y="5281484"/>
            <a:ext cx="2532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37" name="Google Shape;537;p17"/>
          <p:cNvSpPr txBox="1">
            <a:spLocks noGrp="1"/>
          </p:cNvSpPr>
          <p:nvPr>
            <p:ph type="subTitle" idx="6"/>
          </p:nvPr>
        </p:nvSpPr>
        <p:spPr>
          <a:xfrm>
            <a:off x="8490733" y="4799017"/>
            <a:ext cx="2532400" cy="53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933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Playfair Display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933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933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933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933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933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933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933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933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9pPr>
          </a:lstStyle>
          <a:p>
            <a:endParaRPr dirty="0"/>
          </a:p>
        </p:txBody>
      </p:sp>
      <p:sp>
        <p:nvSpPr>
          <p:cNvPr id="538" name="Google Shape;538;p17"/>
          <p:cNvSpPr txBox="1">
            <a:spLocks noGrp="1"/>
          </p:cNvSpPr>
          <p:nvPr>
            <p:ph type="subTitle" idx="7"/>
          </p:nvPr>
        </p:nvSpPr>
        <p:spPr>
          <a:xfrm>
            <a:off x="5709759" y="5281484"/>
            <a:ext cx="2532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39" name="Google Shape;539;p17"/>
          <p:cNvSpPr txBox="1">
            <a:spLocks noGrp="1"/>
          </p:cNvSpPr>
          <p:nvPr>
            <p:ph type="subTitle" idx="8"/>
          </p:nvPr>
        </p:nvSpPr>
        <p:spPr>
          <a:xfrm>
            <a:off x="5709759" y="4799017"/>
            <a:ext cx="2532400" cy="53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933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Playfair Display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933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933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933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933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933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933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933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933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199068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8"/>
          <p:cNvSpPr/>
          <p:nvPr/>
        </p:nvSpPr>
        <p:spPr>
          <a:xfrm>
            <a:off x="1080300" y="606867"/>
            <a:ext cx="10213600" cy="5644400"/>
          </a:xfrm>
          <a:prstGeom prst="roundRect">
            <a:avLst>
              <a:gd name="adj" fmla="val 5073"/>
            </a:avLst>
          </a:prstGeom>
          <a:solidFill>
            <a:schemeClr val="dk2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224" name="Google Shape;224;p8"/>
          <p:cNvPicPr preferRelativeResize="0"/>
          <p:nvPr/>
        </p:nvPicPr>
        <p:blipFill rotWithShape="1">
          <a:blip r:embed="rId2">
            <a:alphaModFix amt="52999"/>
          </a:blip>
          <a:srcRect l="1244" t="8847" b="8855"/>
          <a:stretch/>
        </p:blipFill>
        <p:spPr>
          <a:xfrm>
            <a:off x="1093333" y="620333"/>
            <a:ext cx="10187600" cy="5618800"/>
          </a:xfrm>
          <a:prstGeom prst="roundRect">
            <a:avLst>
              <a:gd name="adj" fmla="val 4826"/>
            </a:avLst>
          </a:prstGeom>
          <a:noFill/>
          <a:ln>
            <a:noFill/>
          </a:ln>
        </p:spPr>
      </p:pic>
      <p:sp>
        <p:nvSpPr>
          <p:cNvPr id="225" name="Google Shape;225;p8"/>
          <p:cNvSpPr txBox="1">
            <a:spLocks noGrp="1"/>
          </p:cNvSpPr>
          <p:nvPr>
            <p:ph type="title"/>
          </p:nvPr>
        </p:nvSpPr>
        <p:spPr>
          <a:xfrm>
            <a:off x="2605067" y="2170700"/>
            <a:ext cx="7174000" cy="2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Playfair Display ExtraBold"/>
              <a:buNone/>
              <a:defRPr sz="96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Playfair Display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Playfair Display ExtraBold"/>
              <a:buNone/>
              <a:defRPr sz="9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Playfair Display ExtraBold"/>
              <a:buNone/>
              <a:defRPr sz="9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Playfair Display ExtraBold"/>
              <a:buNone/>
              <a:defRPr sz="9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Playfair Display ExtraBold"/>
              <a:buNone/>
              <a:defRPr sz="9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Playfair Display ExtraBold"/>
              <a:buNone/>
              <a:defRPr sz="9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Playfair Display ExtraBold"/>
              <a:buNone/>
              <a:defRPr sz="9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Playfair Display ExtraBold"/>
              <a:buNone/>
              <a:defRPr sz="9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Playfair Display ExtraBold"/>
              <a:buNone/>
              <a:defRPr sz="9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9pPr>
          </a:lstStyle>
          <a:p>
            <a:endParaRPr dirty="0"/>
          </a:p>
        </p:txBody>
      </p:sp>
      <p:grpSp>
        <p:nvGrpSpPr>
          <p:cNvPr id="226" name="Google Shape;226;p8"/>
          <p:cNvGrpSpPr/>
          <p:nvPr/>
        </p:nvGrpSpPr>
        <p:grpSpPr>
          <a:xfrm>
            <a:off x="898109" y="928367"/>
            <a:ext cx="432433" cy="5001400"/>
            <a:chOff x="673581" y="696275"/>
            <a:chExt cx="324325" cy="3751050"/>
          </a:xfrm>
        </p:grpSpPr>
        <p:grpSp>
          <p:nvGrpSpPr>
            <p:cNvPr id="227" name="Google Shape;227;p8"/>
            <p:cNvGrpSpPr/>
            <p:nvPr/>
          </p:nvGrpSpPr>
          <p:grpSpPr>
            <a:xfrm rot="-5400000">
              <a:off x="-918069" y="2531350"/>
              <a:ext cx="3751050" cy="80900"/>
              <a:chOff x="1871500" y="2227875"/>
              <a:chExt cx="3751050" cy="80900"/>
            </a:xfrm>
          </p:grpSpPr>
          <p:sp>
            <p:nvSpPr>
              <p:cNvPr id="228" name="Google Shape;228;p8"/>
              <p:cNvSpPr/>
              <p:nvPr/>
            </p:nvSpPr>
            <p:spPr>
              <a:xfrm>
                <a:off x="187150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9" name="Google Shape;229;p8"/>
              <p:cNvSpPr/>
              <p:nvPr/>
            </p:nvSpPr>
            <p:spPr>
              <a:xfrm>
                <a:off x="217672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0" name="Google Shape;230;p8"/>
              <p:cNvSpPr/>
              <p:nvPr/>
            </p:nvSpPr>
            <p:spPr>
              <a:xfrm>
                <a:off x="248277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1" name="Google Shape;231;p8"/>
              <p:cNvSpPr/>
              <p:nvPr/>
            </p:nvSpPr>
            <p:spPr>
              <a:xfrm>
                <a:off x="278882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5" y="0"/>
                      <a:pt x="1" y="734"/>
                      <a:pt x="1" y="1635"/>
                    </a:cubicBezTo>
                    <a:cubicBezTo>
                      <a:pt x="1" y="2535"/>
                      <a:pt x="735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2" name="Google Shape;232;p8"/>
              <p:cNvSpPr/>
              <p:nvPr/>
            </p:nvSpPr>
            <p:spPr>
              <a:xfrm>
                <a:off x="309487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3" name="Google Shape;233;p8"/>
              <p:cNvSpPr/>
              <p:nvPr/>
            </p:nvSpPr>
            <p:spPr>
              <a:xfrm>
                <a:off x="3400100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4" name="Google Shape;234;p8"/>
              <p:cNvSpPr/>
              <p:nvPr/>
            </p:nvSpPr>
            <p:spPr>
              <a:xfrm>
                <a:off x="3706150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5" name="Google Shape;235;p8"/>
              <p:cNvSpPr/>
              <p:nvPr/>
            </p:nvSpPr>
            <p:spPr>
              <a:xfrm>
                <a:off x="401220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6" name="Google Shape;236;p8"/>
              <p:cNvSpPr/>
              <p:nvPr/>
            </p:nvSpPr>
            <p:spPr>
              <a:xfrm>
                <a:off x="431825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7" name="Google Shape;237;p8"/>
              <p:cNvSpPr/>
              <p:nvPr/>
            </p:nvSpPr>
            <p:spPr>
              <a:xfrm>
                <a:off x="462347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8" name="Google Shape;238;p8"/>
              <p:cNvSpPr/>
              <p:nvPr/>
            </p:nvSpPr>
            <p:spPr>
              <a:xfrm>
                <a:off x="492952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9" name="Google Shape;239;p8"/>
              <p:cNvSpPr/>
              <p:nvPr/>
            </p:nvSpPr>
            <p:spPr>
              <a:xfrm>
                <a:off x="523557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0" name="Google Shape;240;p8"/>
              <p:cNvSpPr/>
              <p:nvPr/>
            </p:nvSpPr>
            <p:spPr>
              <a:xfrm>
                <a:off x="554162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41" name="Google Shape;241;p8"/>
            <p:cNvSpPr/>
            <p:nvPr/>
          </p:nvSpPr>
          <p:spPr>
            <a:xfrm rot="-5400000">
              <a:off x="797006" y="4262150"/>
              <a:ext cx="42550" cy="289400"/>
            </a:xfrm>
            <a:custGeom>
              <a:avLst/>
              <a:gdLst/>
              <a:ahLst/>
              <a:cxnLst/>
              <a:rect l="l" t="t" r="r" b="b"/>
              <a:pathLst>
                <a:path w="1702" h="11576" extrusionOk="0">
                  <a:moveTo>
                    <a:pt x="834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34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" name="Google Shape;242;p8"/>
            <p:cNvSpPr/>
            <p:nvPr/>
          </p:nvSpPr>
          <p:spPr>
            <a:xfrm rot="-5400000">
              <a:off x="796581" y="39565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" name="Google Shape;243;p8"/>
            <p:cNvSpPr/>
            <p:nvPr/>
          </p:nvSpPr>
          <p:spPr>
            <a:xfrm rot="-5400000">
              <a:off x="796581" y="36504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" name="Google Shape;244;p8"/>
            <p:cNvSpPr/>
            <p:nvPr/>
          </p:nvSpPr>
          <p:spPr>
            <a:xfrm rot="-5400000">
              <a:off x="796581" y="33444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6" y="11175"/>
                    <a:pt x="1736" y="10708"/>
                  </a:cubicBezTo>
                  <a:lnTo>
                    <a:pt x="1736" y="868"/>
                  </a:lnTo>
                  <a:cubicBezTo>
                    <a:pt x="1736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" name="Google Shape;245;p8"/>
            <p:cNvSpPr/>
            <p:nvPr/>
          </p:nvSpPr>
          <p:spPr>
            <a:xfrm rot="-5400000">
              <a:off x="797006" y="3038775"/>
              <a:ext cx="42550" cy="289400"/>
            </a:xfrm>
            <a:custGeom>
              <a:avLst/>
              <a:gdLst/>
              <a:ahLst/>
              <a:cxnLst/>
              <a:rect l="l" t="t" r="r" b="b"/>
              <a:pathLst>
                <a:path w="1702" h="11576" extrusionOk="0">
                  <a:moveTo>
                    <a:pt x="867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67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" name="Google Shape;246;p8"/>
            <p:cNvSpPr/>
            <p:nvPr/>
          </p:nvSpPr>
          <p:spPr>
            <a:xfrm rot="-5400000">
              <a:off x="796581" y="273315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" name="Google Shape;247;p8"/>
            <p:cNvSpPr/>
            <p:nvPr/>
          </p:nvSpPr>
          <p:spPr>
            <a:xfrm rot="-5400000">
              <a:off x="796581" y="242710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" name="Google Shape;248;p8"/>
            <p:cNvSpPr/>
            <p:nvPr/>
          </p:nvSpPr>
          <p:spPr>
            <a:xfrm rot="-5400000">
              <a:off x="796581" y="212105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" name="Google Shape;249;p8"/>
            <p:cNvSpPr/>
            <p:nvPr/>
          </p:nvSpPr>
          <p:spPr>
            <a:xfrm rot="-5400000">
              <a:off x="796994" y="1815413"/>
              <a:ext cx="42575" cy="289400"/>
            </a:xfrm>
            <a:custGeom>
              <a:avLst/>
              <a:gdLst/>
              <a:ahLst/>
              <a:cxnLst/>
              <a:rect l="l" t="t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" name="Google Shape;250;p8"/>
            <p:cNvSpPr/>
            <p:nvPr/>
          </p:nvSpPr>
          <p:spPr>
            <a:xfrm rot="-5400000">
              <a:off x="796581" y="15097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" name="Google Shape;251;p8"/>
            <p:cNvSpPr/>
            <p:nvPr/>
          </p:nvSpPr>
          <p:spPr>
            <a:xfrm rot="-5400000">
              <a:off x="796581" y="12037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" name="Google Shape;252;p8"/>
            <p:cNvSpPr/>
            <p:nvPr/>
          </p:nvSpPr>
          <p:spPr>
            <a:xfrm rot="-5400000">
              <a:off x="796581" y="8976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" name="Google Shape;253;p8"/>
            <p:cNvSpPr/>
            <p:nvPr/>
          </p:nvSpPr>
          <p:spPr>
            <a:xfrm rot="-5400000">
              <a:off x="796994" y="592038"/>
              <a:ext cx="42575" cy="289400"/>
            </a:xfrm>
            <a:custGeom>
              <a:avLst/>
              <a:gdLst/>
              <a:ahLst/>
              <a:cxnLst/>
              <a:rect l="l" t="t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pic>
        <p:nvPicPr>
          <p:cNvPr id="254" name="Google Shape;254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8099984">
            <a:off x="444029" y="284303"/>
            <a:ext cx="2717812" cy="25374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0555965">
            <a:off x="8979843" y="4177883"/>
            <a:ext cx="2412933" cy="23260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284514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3"/>
          <p:cNvSpPr/>
          <p:nvPr/>
        </p:nvSpPr>
        <p:spPr>
          <a:xfrm>
            <a:off x="1080300" y="606867"/>
            <a:ext cx="10213600" cy="5644400"/>
          </a:xfrm>
          <a:prstGeom prst="roundRect">
            <a:avLst>
              <a:gd name="adj" fmla="val 5073"/>
            </a:avLst>
          </a:prstGeom>
          <a:solidFill>
            <a:schemeClr val="dk2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45" name="Google Shape;45;p3"/>
          <p:cNvPicPr preferRelativeResize="0"/>
          <p:nvPr/>
        </p:nvPicPr>
        <p:blipFill rotWithShape="1">
          <a:blip r:embed="rId2">
            <a:alphaModFix amt="52999"/>
          </a:blip>
          <a:srcRect l="1244" t="8847" b="8855"/>
          <a:stretch/>
        </p:blipFill>
        <p:spPr>
          <a:xfrm>
            <a:off x="1093333" y="620333"/>
            <a:ext cx="10187600" cy="5618800"/>
          </a:xfrm>
          <a:prstGeom prst="roundRect">
            <a:avLst>
              <a:gd name="adj" fmla="val 4826"/>
            </a:avLst>
          </a:prstGeom>
          <a:noFill/>
          <a:ln>
            <a:noFill/>
          </a:ln>
        </p:spPr>
      </p:pic>
      <p:sp>
        <p:nvSpPr>
          <p:cNvPr id="46" name="Google Shape;46;p3"/>
          <p:cNvSpPr txBox="1">
            <a:spLocks noGrp="1"/>
          </p:cNvSpPr>
          <p:nvPr>
            <p:ph type="title"/>
          </p:nvPr>
        </p:nvSpPr>
        <p:spPr>
          <a:xfrm>
            <a:off x="5221300" y="2727751"/>
            <a:ext cx="4434000" cy="10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Playfair Display ExtraBold"/>
              <a:buNone/>
              <a:defRPr sz="56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Playfair Display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Playfair Display ExtraBold"/>
              <a:buNone/>
              <a:defRPr sz="5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Playfair Display ExtraBold"/>
              <a:buNone/>
              <a:defRPr sz="5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Playfair Display ExtraBold"/>
              <a:buNone/>
              <a:defRPr sz="5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Playfair Display ExtraBold"/>
              <a:buNone/>
              <a:defRPr sz="5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Playfair Display ExtraBold"/>
              <a:buNone/>
              <a:defRPr sz="5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Playfair Display ExtraBold"/>
              <a:buNone/>
              <a:defRPr sz="5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Playfair Display ExtraBold"/>
              <a:buNone/>
              <a:defRPr sz="5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Playfair Display ExtraBold"/>
              <a:buNone/>
              <a:defRPr sz="5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9pPr>
          </a:lstStyle>
          <a:p>
            <a:endParaRPr dirty="0"/>
          </a:p>
        </p:txBody>
      </p:sp>
      <p:grpSp>
        <p:nvGrpSpPr>
          <p:cNvPr id="47" name="Google Shape;47;p3"/>
          <p:cNvGrpSpPr/>
          <p:nvPr/>
        </p:nvGrpSpPr>
        <p:grpSpPr>
          <a:xfrm>
            <a:off x="898109" y="928367"/>
            <a:ext cx="432433" cy="5001400"/>
            <a:chOff x="673581" y="696275"/>
            <a:chExt cx="324325" cy="3751050"/>
          </a:xfrm>
        </p:grpSpPr>
        <p:grpSp>
          <p:nvGrpSpPr>
            <p:cNvPr id="48" name="Google Shape;48;p3"/>
            <p:cNvGrpSpPr/>
            <p:nvPr/>
          </p:nvGrpSpPr>
          <p:grpSpPr>
            <a:xfrm rot="-5400000">
              <a:off x="-918069" y="2531350"/>
              <a:ext cx="3751050" cy="80900"/>
              <a:chOff x="1871500" y="2227875"/>
              <a:chExt cx="3751050" cy="80900"/>
            </a:xfrm>
          </p:grpSpPr>
          <p:sp>
            <p:nvSpPr>
              <p:cNvPr id="49" name="Google Shape;49;p3"/>
              <p:cNvSpPr/>
              <p:nvPr/>
            </p:nvSpPr>
            <p:spPr>
              <a:xfrm>
                <a:off x="187150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" name="Google Shape;50;p3"/>
              <p:cNvSpPr/>
              <p:nvPr/>
            </p:nvSpPr>
            <p:spPr>
              <a:xfrm>
                <a:off x="217672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" name="Google Shape;51;p3"/>
              <p:cNvSpPr/>
              <p:nvPr/>
            </p:nvSpPr>
            <p:spPr>
              <a:xfrm>
                <a:off x="248277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" name="Google Shape;52;p3"/>
              <p:cNvSpPr/>
              <p:nvPr/>
            </p:nvSpPr>
            <p:spPr>
              <a:xfrm>
                <a:off x="278882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5" y="0"/>
                      <a:pt x="1" y="734"/>
                      <a:pt x="1" y="1635"/>
                    </a:cubicBezTo>
                    <a:cubicBezTo>
                      <a:pt x="1" y="2535"/>
                      <a:pt x="735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" name="Google Shape;53;p3"/>
              <p:cNvSpPr/>
              <p:nvPr/>
            </p:nvSpPr>
            <p:spPr>
              <a:xfrm>
                <a:off x="309487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" name="Google Shape;54;p3"/>
              <p:cNvSpPr/>
              <p:nvPr/>
            </p:nvSpPr>
            <p:spPr>
              <a:xfrm>
                <a:off x="3400100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" name="Google Shape;55;p3"/>
              <p:cNvSpPr/>
              <p:nvPr/>
            </p:nvSpPr>
            <p:spPr>
              <a:xfrm>
                <a:off x="3706150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" name="Google Shape;56;p3"/>
              <p:cNvSpPr/>
              <p:nvPr/>
            </p:nvSpPr>
            <p:spPr>
              <a:xfrm>
                <a:off x="401220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" name="Google Shape;57;p3"/>
              <p:cNvSpPr/>
              <p:nvPr/>
            </p:nvSpPr>
            <p:spPr>
              <a:xfrm>
                <a:off x="431825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" name="Google Shape;58;p3"/>
              <p:cNvSpPr/>
              <p:nvPr/>
            </p:nvSpPr>
            <p:spPr>
              <a:xfrm>
                <a:off x="462347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9" name="Google Shape;59;p3"/>
              <p:cNvSpPr/>
              <p:nvPr/>
            </p:nvSpPr>
            <p:spPr>
              <a:xfrm>
                <a:off x="492952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" name="Google Shape;60;p3"/>
              <p:cNvSpPr/>
              <p:nvPr/>
            </p:nvSpPr>
            <p:spPr>
              <a:xfrm>
                <a:off x="523557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1" name="Google Shape;61;p3"/>
              <p:cNvSpPr/>
              <p:nvPr/>
            </p:nvSpPr>
            <p:spPr>
              <a:xfrm>
                <a:off x="554162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62" name="Google Shape;62;p3"/>
            <p:cNvSpPr/>
            <p:nvPr/>
          </p:nvSpPr>
          <p:spPr>
            <a:xfrm rot="-5400000">
              <a:off x="797006" y="4262150"/>
              <a:ext cx="42550" cy="289400"/>
            </a:xfrm>
            <a:custGeom>
              <a:avLst/>
              <a:gdLst/>
              <a:ahLst/>
              <a:cxnLst/>
              <a:rect l="l" t="t" r="r" b="b"/>
              <a:pathLst>
                <a:path w="1702" h="11576" extrusionOk="0">
                  <a:moveTo>
                    <a:pt x="834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34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" name="Google Shape;63;p3"/>
            <p:cNvSpPr/>
            <p:nvPr/>
          </p:nvSpPr>
          <p:spPr>
            <a:xfrm rot="-5400000">
              <a:off x="796581" y="39565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" name="Google Shape;64;p3"/>
            <p:cNvSpPr/>
            <p:nvPr/>
          </p:nvSpPr>
          <p:spPr>
            <a:xfrm rot="-5400000">
              <a:off x="796581" y="36504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" name="Google Shape;65;p3"/>
            <p:cNvSpPr/>
            <p:nvPr/>
          </p:nvSpPr>
          <p:spPr>
            <a:xfrm rot="-5400000">
              <a:off x="796581" y="33444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6" y="11175"/>
                    <a:pt x="1736" y="10708"/>
                  </a:cubicBezTo>
                  <a:lnTo>
                    <a:pt x="1736" y="868"/>
                  </a:lnTo>
                  <a:cubicBezTo>
                    <a:pt x="1736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" name="Google Shape;66;p3"/>
            <p:cNvSpPr/>
            <p:nvPr/>
          </p:nvSpPr>
          <p:spPr>
            <a:xfrm rot="-5400000">
              <a:off x="797006" y="3038775"/>
              <a:ext cx="42550" cy="289400"/>
            </a:xfrm>
            <a:custGeom>
              <a:avLst/>
              <a:gdLst/>
              <a:ahLst/>
              <a:cxnLst/>
              <a:rect l="l" t="t" r="r" b="b"/>
              <a:pathLst>
                <a:path w="1702" h="11576" extrusionOk="0">
                  <a:moveTo>
                    <a:pt x="867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67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" name="Google Shape;67;p3"/>
            <p:cNvSpPr/>
            <p:nvPr/>
          </p:nvSpPr>
          <p:spPr>
            <a:xfrm rot="-5400000">
              <a:off x="796581" y="273315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" name="Google Shape;68;p3"/>
            <p:cNvSpPr/>
            <p:nvPr/>
          </p:nvSpPr>
          <p:spPr>
            <a:xfrm rot="-5400000">
              <a:off x="796581" y="242710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" name="Google Shape;69;p3"/>
            <p:cNvSpPr/>
            <p:nvPr/>
          </p:nvSpPr>
          <p:spPr>
            <a:xfrm rot="-5400000">
              <a:off x="796581" y="212105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" name="Google Shape;70;p3"/>
            <p:cNvSpPr/>
            <p:nvPr/>
          </p:nvSpPr>
          <p:spPr>
            <a:xfrm rot="-5400000">
              <a:off x="796994" y="1815413"/>
              <a:ext cx="42575" cy="289400"/>
            </a:xfrm>
            <a:custGeom>
              <a:avLst/>
              <a:gdLst/>
              <a:ahLst/>
              <a:cxnLst/>
              <a:rect l="l" t="t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" name="Google Shape;71;p3"/>
            <p:cNvSpPr/>
            <p:nvPr/>
          </p:nvSpPr>
          <p:spPr>
            <a:xfrm rot="-5400000">
              <a:off x="796581" y="15097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" name="Google Shape;72;p3"/>
            <p:cNvSpPr/>
            <p:nvPr/>
          </p:nvSpPr>
          <p:spPr>
            <a:xfrm rot="-5400000">
              <a:off x="796581" y="12037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" name="Google Shape;73;p3"/>
            <p:cNvSpPr/>
            <p:nvPr/>
          </p:nvSpPr>
          <p:spPr>
            <a:xfrm rot="-5400000">
              <a:off x="796581" y="8976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" name="Google Shape;74;p3"/>
            <p:cNvSpPr/>
            <p:nvPr/>
          </p:nvSpPr>
          <p:spPr>
            <a:xfrm rot="-5400000">
              <a:off x="796994" y="592038"/>
              <a:ext cx="42575" cy="289400"/>
            </a:xfrm>
            <a:custGeom>
              <a:avLst/>
              <a:gdLst/>
              <a:ahLst/>
              <a:cxnLst/>
              <a:rect l="l" t="t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5" name="Google Shape;75;p3"/>
          <p:cNvSpPr txBox="1">
            <a:spLocks noGrp="1"/>
          </p:cNvSpPr>
          <p:nvPr>
            <p:ph type="title" idx="2" hasCustomPrompt="1"/>
          </p:nvPr>
        </p:nvSpPr>
        <p:spPr>
          <a:xfrm>
            <a:off x="6107500" y="1126951"/>
            <a:ext cx="2661600" cy="160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128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12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12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12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12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12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12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12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12800">
                <a:solidFill>
                  <a:schemeClr val="lt1"/>
                </a:solidFill>
              </a:defRPr>
            </a:lvl9pPr>
          </a:lstStyle>
          <a:p>
            <a:r>
              <a:rPr dirty="0"/>
              <a:t>xx%</a:t>
            </a:r>
          </a:p>
        </p:txBody>
      </p:sp>
      <p:sp>
        <p:nvSpPr>
          <p:cNvPr id="76" name="Google Shape;76;p3"/>
          <p:cNvSpPr txBox="1">
            <a:spLocks noGrp="1"/>
          </p:cNvSpPr>
          <p:nvPr>
            <p:ph type="subTitle" idx="1"/>
          </p:nvPr>
        </p:nvSpPr>
        <p:spPr>
          <a:xfrm>
            <a:off x="5221500" y="4328700"/>
            <a:ext cx="4434000" cy="8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369467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 and Two Columns 2"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15"/>
          <p:cNvSpPr/>
          <p:nvPr/>
        </p:nvSpPr>
        <p:spPr>
          <a:xfrm>
            <a:off x="1080300" y="606867"/>
            <a:ext cx="10213600" cy="5644400"/>
          </a:xfrm>
          <a:prstGeom prst="roundRect">
            <a:avLst>
              <a:gd name="adj" fmla="val 5073"/>
            </a:avLst>
          </a:prstGeom>
          <a:solidFill>
            <a:schemeClr val="dk2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421" name="Google Shape;421;p15"/>
          <p:cNvPicPr preferRelativeResize="0"/>
          <p:nvPr/>
        </p:nvPicPr>
        <p:blipFill rotWithShape="1">
          <a:blip r:embed="rId2">
            <a:alphaModFix amt="52999"/>
          </a:blip>
          <a:srcRect l="1244" t="8847" b="8855"/>
          <a:stretch/>
        </p:blipFill>
        <p:spPr>
          <a:xfrm>
            <a:off x="1093333" y="620333"/>
            <a:ext cx="10187600" cy="5618800"/>
          </a:xfrm>
          <a:prstGeom prst="roundRect">
            <a:avLst>
              <a:gd name="adj" fmla="val 4826"/>
            </a:avLst>
          </a:prstGeom>
          <a:noFill/>
          <a:ln>
            <a:noFill/>
          </a:ln>
        </p:spPr>
      </p:pic>
      <p:pic>
        <p:nvPicPr>
          <p:cNvPr id="422" name="Google Shape;42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2159844">
            <a:off x="5309989" y="706453"/>
            <a:ext cx="1962955" cy="1832697"/>
          </a:xfrm>
          <a:prstGeom prst="rect">
            <a:avLst/>
          </a:prstGeom>
          <a:noFill/>
          <a:ln>
            <a:noFill/>
          </a:ln>
        </p:spPr>
      </p:pic>
      <p:sp>
        <p:nvSpPr>
          <p:cNvPr id="423" name="Google Shape;423;p15"/>
          <p:cNvSpPr txBox="1">
            <a:spLocks noGrp="1"/>
          </p:cNvSpPr>
          <p:nvPr>
            <p:ph type="title"/>
          </p:nvPr>
        </p:nvSpPr>
        <p:spPr>
          <a:xfrm>
            <a:off x="1341867" y="637500"/>
            <a:ext cx="9899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48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Playfair Display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48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48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48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48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48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48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48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48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9pPr>
          </a:lstStyle>
          <a:p>
            <a:endParaRPr dirty="0"/>
          </a:p>
        </p:txBody>
      </p:sp>
      <p:grpSp>
        <p:nvGrpSpPr>
          <p:cNvPr id="424" name="Google Shape;424;p15"/>
          <p:cNvGrpSpPr/>
          <p:nvPr/>
        </p:nvGrpSpPr>
        <p:grpSpPr>
          <a:xfrm>
            <a:off x="898109" y="928367"/>
            <a:ext cx="432433" cy="5001400"/>
            <a:chOff x="673581" y="696275"/>
            <a:chExt cx="324325" cy="3751050"/>
          </a:xfrm>
        </p:grpSpPr>
        <p:grpSp>
          <p:nvGrpSpPr>
            <p:cNvPr id="425" name="Google Shape;425;p15"/>
            <p:cNvGrpSpPr/>
            <p:nvPr/>
          </p:nvGrpSpPr>
          <p:grpSpPr>
            <a:xfrm rot="-5400000">
              <a:off x="-918069" y="2531350"/>
              <a:ext cx="3751050" cy="80900"/>
              <a:chOff x="1871500" y="2227875"/>
              <a:chExt cx="3751050" cy="80900"/>
            </a:xfrm>
          </p:grpSpPr>
          <p:sp>
            <p:nvSpPr>
              <p:cNvPr id="426" name="Google Shape;426;p15"/>
              <p:cNvSpPr/>
              <p:nvPr/>
            </p:nvSpPr>
            <p:spPr>
              <a:xfrm>
                <a:off x="187150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7" name="Google Shape;427;p15"/>
              <p:cNvSpPr/>
              <p:nvPr/>
            </p:nvSpPr>
            <p:spPr>
              <a:xfrm>
                <a:off x="217672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8" name="Google Shape;428;p15"/>
              <p:cNvSpPr/>
              <p:nvPr/>
            </p:nvSpPr>
            <p:spPr>
              <a:xfrm>
                <a:off x="248277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9" name="Google Shape;429;p15"/>
              <p:cNvSpPr/>
              <p:nvPr/>
            </p:nvSpPr>
            <p:spPr>
              <a:xfrm>
                <a:off x="278882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5" y="0"/>
                      <a:pt x="1" y="734"/>
                      <a:pt x="1" y="1635"/>
                    </a:cubicBezTo>
                    <a:cubicBezTo>
                      <a:pt x="1" y="2535"/>
                      <a:pt x="735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0" name="Google Shape;430;p15"/>
              <p:cNvSpPr/>
              <p:nvPr/>
            </p:nvSpPr>
            <p:spPr>
              <a:xfrm>
                <a:off x="309487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1" name="Google Shape;431;p15"/>
              <p:cNvSpPr/>
              <p:nvPr/>
            </p:nvSpPr>
            <p:spPr>
              <a:xfrm>
                <a:off x="3400100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2" name="Google Shape;432;p15"/>
              <p:cNvSpPr/>
              <p:nvPr/>
            </p:nvSpPr>
            <p:spPr>
              <a:xfrm>
                <a:off x="3706150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3" name="Google Shape;433;p15"/>
              <p:cNvSpPr/>
              <p:nvPr/>
            </p:nvSpPr>
            <p:spPr>
              <a:xfrm>
                <a:off x="401220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4" name="Google Shape;434;p15"/>
              <p:cNvSpPr/>
              <p:nvPr/>
            </p:nvSpPr>
            <p:spPr>
              <a:xfrm>
                <a:off x="431825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5" name="Google Shape;435;p15"/>
              <p:cNvSpPr/>
              <p:nvPr/>
            </p:nvSpPr>
            <p:spPr>
              <a:xfrm>
                <a:off x="462347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6" name="Google Shape;436;p15"/>
              <p:cNvSpPr/>
              <p:nvPr/>
            </p:nvSpPr>
            <p:spPr>
              <a:xfrm>
                <a:off x="492952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7" name="Google Shape;437;p15"/>
              <p:cNvSpPr/>
              <p:nvPr/>
            </p:nvSpPr>
            <p:spPr>
              <a:xfrm>
                <a:off x="523557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8" name="Google Shape;438;p15"/>
              <p:cNvSpPr/>
              <p:nvPr/>
            </p:nvSpPr>
            <p:spPr>
              <a:xfrm>
                <a:off x="554162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39" name="Google Shape;439;p15"/>
            <p:cNvSpPr/>
            <p:nvPr/>
          </p:nvSpPr>
          <p:spPr>
            <a:xfrm rot="-5400000">
              <a:off x="797006" y="4262150"/>
              <a:ext cx="42550" cy="289400"/>
            </a:xfrm>
            <a:custGeom>
              <a:avLst/>
              <a:gdLst/>
              <a:ahLst/>
              <a:cxnLst/>
              <a:rect l="l" t="t" r="r" b="b"/>
              <a:pathLst>
                <a:path w="1702" h="11576" extrusionOk="0">
                  <a:moveTo>
                    <a:pt x="834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34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" name="Google Shape;440;p15"/>
            <p:cNvSpPr/>
            <p:nvPr/>
          </p:nvSpPr>
          <p:spPr>
            <a:xfrm rot="-5400000">
              <a:off x="796581" y="39565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" name="Google Shape;441;p15"/>
            <p:cNvSpPr/>
            <p:nvPr/>
          </p:nvSpPr>
          <p:spPr>
            <a:xfrm rot="-5400000">
              <a:off x="796581" y="36504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" name="Google Shape;442;p15"/>
            <p:cNvSpPr/>
            <p:nvPr/>
          </p:nvSpPr>
          <p:spPr>
            <a:xfrm rot="-5400000">
              <a:off x="796581" y="33444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6" y="11175"/>
                    <a:pt x="1736" y="10708"/>
                  </a:cubicBezTo>
                  <a:lnTo>
                    <a:pt x="1736" y="868"/>
                  </a:lnTo>
                  <a:cubicBezTo>
                    <a:pt x="1736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3" name="Google Shape;443;p15"/>
            <p:cNvSpPr/>
            <p:nvPr/>
          </p:nvSpPr>
          <p:spPr>
            <a:xfrm rot="-5400000">
              <a:off x="797006" y="3038775"/>
              <a:ext cx="42550" cy="289400"/>
            </a:xfrm>
            <a:custGeom>
              <a:avLst/>
              <a:gdLst/>
              <a:ahLst/>
              <a:cxnLst/>
              <a:rect l="l" t="t" r="r" b="b"/>
              <a:pathLst>
                <a:path w="1702" h="11576" extrusionOk="0">
                  <a:moveTo>
                    <a:pt x="867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67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4" name="Google Shape;444;p15"/>
            <p:cNvSpPr/>
            <p:nvPr/>
          </p:nvSpPr>
          <p:spPr>
            <a:xfrm rot="-5400000">
              <a:off x="796581" y="273315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5" name="Google Shape;445;p15"/>
            <p:cNvSpPr/>
            <p:nvPr/>
          </p:nvSpPr>
          <p:spPr>
            <a:xfrm rot="-5400000">
              <a:off x="796581" y="242710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6" name="Google Shape;446;p15"/>
            <p:cNvSpPr/>
            <p:nvPr/>
          </p:nvSpPr>
          <p:spPr>
            <a:xfrm rot="-5400000">
              <a:off x="796581" y="212105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7" name="Google Shape;447;p15"/>
            <p:cNvSpPr/>
            <p:nvPr/>
          </p:nvSpPr>
          <p:spPr>
            <a:xfrm rot="-5400000">
              <a:off x="796994" y="1815413"/>
              <a:ext cx="42575" cy="289400"/>
            </a:xfrm>
            <a:custGeom>
              <a:avLst/>
              <a:gdLst/>
              <a:ahLst/>
              <a:cxnLst/>
              <a:rect l="l" t="t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8" name="Google Shape;448;p15"/>
            <p:cNvSpPr/>
            <p:nvPr/>
          </p:nvSpPr>
          <p:spPr>
            <a:xfrm rot="-5400000">
              <a:off x="796581" y="15097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9" name="Google Shape;449;p15"/>
            <p:cNvSpPr/>
            <p:nvPr/>
          </p:nvSpPr>
          <p:spPr>
            <a:xfrm rot="-5400000">
              <a:off x="796581" y="12037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0" name="Google Shape;450;p15"/>
            <p:cNvSpPr/>
            <p:nvPr/>
          </p:nvSpPr>
          <p:spPr>
            <a:xfrm rot="-5400000">
              <a:off x="796581" y="8976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1" name="Google Shape;451;p15"/>
            <p:cNvSpPr/>
            <p:nvPr/>
          </p:nvSpPr>
          <p:spPr>
            <a:xfrm rot="-5400000">
              <a:off x="796994" y="592038"/>
              <a:ext cx="42575" cy="289400"/>
            </a:xfrm>
            <a:custGeom>
              <a:avLst/>
              <a:gdLst/>
              <a:ahLst/>
              <a:cxnLst/>
              <a:rect l="l" t="t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52" name="Google Shape;452;p15"/>
          <p:cNvSpPr txBox="1">
            <a:spLocks noGrp="1"/>
          </p:cNvSpPr>
          <p:nvPr>
            <p:ph type="subTitle" idx="1"/>
          </p:nvPr>
        </p:nvSpPr>
        <p:spPr>
          <a:xfrm>
            <a:off x="2227533" y="2658500"/>
            <a:ext cx="3911200" cy="343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867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 dirty="0"/>
          </a:p>
        </p:txBody>
      </p:sp>
      <p:sp>
        <p:nvSpPr>
          <p:cNvPr id="453" name="Google Shape;453;p15"/>
          <p:cNvSpPr txBox="1">
            <a:spLocks noGrp="1"/>
          </p:cNvSpPr>
          <p:nvPr>
            <p:ph type="subTitle" idx="2"/>
          </p:nvPr>
        </p:nvSpPr>
        <p:spPr>
          <a:xfrm>
            <a:off x="2227533" y="2176033"/>
            <a:ext cx="2990400" cy="4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933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Playfair Display Extra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933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933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933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933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933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933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933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933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9pPr>
          </a:lstStyle>
          <a:p>
            <a:endParaRPr dirty="0"/>
          </a:p>
        </p:txBody>
      </p:sp>
      <p:sp>
        <p:nvSpPr>
          <p:cNvPr id="454" name="Google Shape;454;p15"/>
          <p:cNvSpPr txBox="1">
            <a:spLocks noGrp="1"/>
          </p:cNvSpPr>
          <p:nvPr>
            <p:ph type="subTitle" idx="3"/>
          </p:nvPr>
        </p:nvSpPr>
        <p:spPr>
          <a:xfrm>
            <a:off x="6444167" y="2658500"/>
            <a:ext cx="3911200" cy="343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867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 dirty="0"/>
          </a:p>
        </p:txBody>
      </p:sp>
      <p:sp>
        <p:nvSpPr>
          <p:cNvPr id="455" name="Google Shape;455;p15"/>
          <p:cNvSpPr txBox="1">
            <a:spLocks noGrp="1"/>
          </p:cNvSpPr>
          <p:nvPr>
            <p:ph type="subTitle" idx="4"/>
          </p:nvPr>
        </p:nvSpPr>
        <p:spPr>
          <a:xfrm>
            <a:off x="6444167" y="2176033"/>
            <a:ext cx="2990400" cy="4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933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Playfair Display Extra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933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933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933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933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933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933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933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933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9pPr>
          </a:lstStyle>
          <a:p>
            <a:endParaRPr dirty="0"/>
          </a:p>
        </p:txBody>
      </p:sp>
      <p:pic>
        <p:nvPicPr>
          <p:cNvPr id="456" name="Google Shape;456;p15"/>
          <p:cNvPicPr preferRelativeResize="0"/>
          <p:nvPr/>
        </p:nvPicPr>
        <p:blipFill rotWithShape="1">
          <a:blip r:embed="rId4">
            <a:alphaModFix/>
          </a:blip>
          <a:srcRect l="17753" t="14620" r="17167" b="3101"/>
          <a:stretch/>
        </p:blipFill>
        <p:spPr>
          <a:xfrm flipH="1">
            <a:off x="1432300" y="5017567"/>
            <a:ext cx="1073267" cy="1266933"/>
          </a:xfrm>
          <a:prstGeom prst="rect">
            <a:avLst/>
          </a:prstGeom>
          <a:noFill/>
          <a:ln>
            <a:noFill/>
          </a:ln>
        </p:spPr>
      </p:pic>
      <p:pic>
        <p:nvPicPr>
          <p:cNvPr id="457" name="Google Shape;457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1792981" flipH="1">
            <a:off x="9449751" y="398805"/>
            <a:ext cx="2192493" cy="20469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905476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Google Shape;713;p22"/>
          <p:cNvSpPr/>
          <p:nvPr/>
        </p:nvSpPr>
        <p:spPr>
          <a:xfrm>
            <a:off x="1080300" y="606867"/>
            <a:ext cx="10213600" cy="5644400"/>
          </a:xfrm>
          <a:prstGeom prst="roundRect">
            <a:avLst>
              <a:gd name="adj" fmla="val 5073"/>
            </a:avLst>
          </a:prstGeom>
          <a:solidFill>
            <a:schemeClr val="dk2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714" name="Google Shape;714;p22"/>
          <p:cNvPicPr preferRelativeResize="0"/>
          <p:nvPr/>
        </p:nvPicPr>
        <p:blipFill rotWithShape="1">
          <a:blip r:embed="rId2">
            <a:alphaModFix amt="52999"/>
          </a:blip>
          <a:srcRect l="1244" t="8847" b="8855"/>
          <a:stretch/>
        </p:blipFill>
        <p:spPr>
          <a:xfrm>
            <a:off x="1093333" y="620333"/>
            <a:ext cx="10187600" cy="5618800"/>
          </a:xfrm>
          <a:prstGeom prst="roundRect">
            <a:avLst>
              <a:gd name="adj" fmla="val 4826"/>
            </a:avLst>
          </a:prstGeom>
          <a:noFill/>
          <a:ln>
            <a:noFill/>
          </a:ln>
        </p:spPr>
      </p:pic>
      <p:sp>
        <p:nvSpPr>
          <p:cNvPr id="715" name="Google Shape;715;p22"/>
          <p:cNvSpPr txBox="1">
            <a:spLocks noGrp="1"/>
          </p:cNvSpPr>
          <p:nvPr>
            <p:ph type="title"/>
          </p:nvPr>
        </p:nvSpPr>
        <p:spPr>
          <a:xfrm>
            <a:off x="1341867" y="637500"/>
            <a:ext cx="9899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48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Playfair Display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48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48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48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48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48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48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48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48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9pPr>
          </a:lstStyle>
          <a:p>
            <a:endParaRPr dirty="0"/>
          </a:p>
        </p:txBody>
      </p:sp>
      <p:grpSp>
        <p:nvGrpSpPr>
          <p:cNvPr id="716" name="Google Shape;716;p22"/>
          <p:cNvGrpSpPr/>
          <p:nvPr/>
        </p:nvGrpSpPr>
        <p:grpSpPr>
          <a:xfrm>
            <a:off x="898109" y="928367"/>
            <a:ext cx="432433" cy="5001400"/>
            <a:chOff x="673581" y="696275"/>
            <a:chExt cx="324325" cy="3751050"/>
          </a:xfrm>
        </p:grpSpPr>
        <p:grpSp>
          <p:nvGrpSpPr>
            <p:cNvPr id="717" name="Google Shape;717;p22"/>
            <p:cNvGrpSpPr/>
            <p:nvPr/>
          </p:nvGrpSpPr>
          <p:grpSpPr>
            <a:xfrm rot="-5400000">
              <a:off x="-918069" y="2531350"/>
              <a:ext cx="3751050" cy="80900"/>
              <a:chOff x="1871500" y="2227875"/>
              <a:chExt cx="3751050" cy="80900"/>
            </a:xfrm>
          </p:grpSpPr>
          <p:sp>
            <p:nvSpPr>
              <p:cNvPr id="718" name="Google Shape;718;p22"/>
              <p:cNvSpPr/>
              <p:nvPr/>
            </p:nvSpPr>
            <p:spPr>
              <a:xfrm>
                <a:off x="187150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19" name="Google Shape;719;p22"/>
              <p:cNvSpPr/>
              <p:nvPr/>
            </p:nvSpPr>
            <p:spPr>
              <a:xfrm>
                <a:off x="217672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20" name="Google Shape;720;p22"/>
              <p:cNvSpPr/>
              <p:nvPr/>
            </p:nvSpPr>
            <p:spPr>
              <a:xfrm>
                <a:off x="248277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21" name="Google Shape;721;p22"/>
              <p:cNvSpPr/>
              <p:nvPr/>
            </p:nvSpPr>
            <p:spPr>
              <a:xfrm>
                <a:off x="278882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5" y="0"/>
                      <a:pt x="1" y="734"/>
                      <a:pt x="1" y="1635"/>
                    </a:cubicBezTo>
                    <a:cubicBezTo>
                      <a:pt x="1" y="2535"/>
                      <a:pt x="735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22" name="Google Shape;722;p22"/>
              <p:cNvSpPr/>
              <p:nvPr/>
            </p:nvSpPr>
            <p:spPr>
              <a:xfrm>
                <a:off x="309487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23" name="Google Shape;723;p22"/>
              <p:cNvSpPr/>
              <p:nvPr/>
            </p:nvSpPr>
            <p:spPr>
              <a:xfrm>
                <a:off x="3400100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24" name="Google Shape;724;p22"/>
              <p:cNvSpPr/>
              <p:nvPr/>
            </p:nvSpPr>
            <p:spPr>
              <a:xfrm>
                <a:off x="3706150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25" name="Google Shape;725;p22"/>
              <p:cNvSpPr/>
              <p:nvPr/>
            </p:nvSpPr>
            <p:spPr>
              <a:xfrm>
                <a:off x="401220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26" name="Google Shape;726;p22"/>
              <p:cNvSpPr/>
              <p:nvPr/>
            </p:nvSpPr>
            <p:spPr>
              <a:xfrm>
                <a:off x="431825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27" name="Google Shape;727;p22"/>
              <p:cNvSpPr/>
              <p:nvPr/>
            </p:nvSpPr>
            <p:spPr>
              <a:xfrm>
                <a:off x="462347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28" name="Google Shape;728;p22"/>
              <p:cNvSpPr/>
              <p:nvPr/>
            </p:nvSpPr>
            <p:spPr>
              <a:xfrm>
                <a:off x="492952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29" name="Google Shape;729;p22"/>
              <p:cNvSpPr/>
              <p:nvPr/>
            </p:nvSpPr>
            <p:spPr>
              <a:xfrm>
                <a:off x="523557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30" name="Google Shape;730;p22"/>
              <p:cNvSpPr/>
              <p:nvPr/>
            </p:nvSpPr>
            <p:spPr>
              <a:xfrm>
                <a:off x="554162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731" name="Google Shape;731;p22"/>
            <p:cNvSpPr/>
            <p:nvPr/>
          </p:nvSpPr>
          <p:spPr>
            <a:xfrm rot="-5400000">
              <a:off x="797006" y="4262150"/>
              <a:ext cx="42550" cy="289400"/>
            </a:xfrm>
            <a:custGeom>
              <a:avLst/>
              <a:gdLst/>
              <a:ahLst/>
              <a:cxnLst/>
              <a:rect l="l" t="t" r="r" b="b"/>
              <a:pathLst>
                <a:path w="1702" h="11576" extrusionOk="0">
                  <a:moveTo>
                    <a:pt x="834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34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2" name="Google Shape;732;p22"/>
            <p:cNvSpPr/>
            <p:nvPr/>
          </p:nvSpPr>
          <p:spPr>
            <a:xfrm rot="-5400000">
              <a:off x="796581" y="39565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3" name="Google Shape;733;p22"/>
            <p:cNvSpPr/>
            <p:nvPr/>
          </p:nvSpPr>
          <p:spPr>
            <a:xfrm rot="-5400000">
              <a:off x="796581" y="36504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4" name="Google Shape;734;p22"/>
            <p:cNvSpPr/>
            <p:nvPr/>
          </p:nvSpPr>
          <p:spPr>
            <a:xfrm rot="-5400000">
              <a:off x="796581" y="33444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6" y="11175"/>
                    <a:pt x="1736" y="10708"/>
                  </a:cubicBezTo>
                  <a:lnTo>
                    <a:pt x="1736" y="868"/>
                  </a:lnTo>
                  <a:cubicBezTo>
                    <a:pt x="1736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5" name="Google Shape;735;p22"/>
            <p:cNvSpPr/>
            <p:nvPr/>
          </p:nvSpPr>
          <p:spPr>
            <a:xfrm rot="-5400000">
              <a:off x="797006" y="3038775"/>
              <a:ext cx="42550" cy="289400"/>
            </a:xfrm>
            <a:custGeom>
              <a:avLst/>
              <a:gdLst/>
              <a:ahLst/>
              <a:cxnLst/>
              <a:rect l="l" t="t" r="r" b="b"/>
              <a:pathLst>
                <a:path w="1702" h="11576" extrusionOk="0">
                  <a:moveTo>
                    <a:pt x="867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67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6" name="Google Shape;736;p22"/>
            <p:cNvSpPr/>
            <p:nvPr/>
          </p:nvSpPr>
          <p:spPr>
            <a:xfrm rot="-5400000">
              <a:off x="796581" y="273315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7" name="Google Shape;737;p22"/>
            <p:cNvSpPr/>
            <p:nvPr/>
          </p:nvSpPr>
          <p:spPr>
            <a:xfrm rot="-5400000">
              <a:off x="796581" y="242710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8" name="Google Shape;738;p22"/>
            <p:cNvSpPr/>
            <p:nvPr/>
          </p:nvSpPr>
          <p:spPr>
            <a:xfrm rot="-5400000">
              <a:off x="796581" y="212105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9" name="Google Shape;739;p22"/>
            <p:cNvSpPr/>
            <p:nvPr/>
          </p:nvSpPr>
          <p:spPr>
            <a:xfrm rot="-5400000">
              <a:off x="796994" y="1815413"/>
              <a:ext cx="42575" cy="289400"/>
            </a:xfrm>
            <a:custGeom>
              <a:avLst/>
              <a:gdLst/>
              <a:ahLst/>
              <a:cxnLst/>
              <a:rect l="l" t="t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0" name="Google Shape;740;p22"/>
            <p:cNvSpPr/>
            <p:nvPr/>
          </p:nvSpPr>
          <p:spPr>
            <a:xfrm rot="-5400000">
              <a:off x="796581" y="15097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1" name="Google Shape;741;p22"/>
            <p:cNvSpPr/>
            <p:nvPr/>
          </p:nvSpPr>
          <p:spPr>
            <a:xfrm rot="-5400000">
              <a:off x="796581" y="12037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2" name="Google Shape;742;p22"/>
            <p:cNvSpPr/>
            <p:nvPr/>
          </p:nvSpPr>
          <p:spPr>
            <a:xfrm rot="-5400000">
              <a:off x="796581" y="8976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3" name="Google Shape;743;p22"/>
            <p:cNvSpPr/>
            <p:nvPr/>
          </p:nvSpPr>
          <p:spPr>
            <a:xfrm rot="-5400000">
              <a:off x="796994" y="592038"/>
              <a:ext cx="42575" cy="289400"/>
            </a:xfrm>
            <a:custGeom>
              <a:avLst/>
              <a:gdLst/>
              <a:ahLst/>
              <a:cxnLst/>
              <a:rect l="l" t="t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44" name="Google Shape;744;p22"/>
          <p:cNvSpPr txBox="1">
            <a:spLocks noGrp="1"/>
          </p:cNvSpPr>
          <p:nvPr>
            <p:ph type="subTitle" idx="1"/>
          </p:nvPr>
        </p:nvSpPr>
        <p:spPr>
          <a:xfrm>
            <a:off x="3037500" y="3119033"/>
            <a:ext cx="6508000" cy="169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933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 dirty="0"/>
          </a:p>
        </p:txBody>
      </p:sp>
      <p:pic>
        <p:nvPicPr>
          <p:cNvPr id="745" name="Google Shape;745;p22"/>
          <p:cNvPicPr preferRelativeResize="0"/>
          <p:nvPr/>
        </p:nvPicPr>
        <p:blipFill rotWithShape="1">
          <a:blip r:embed="rId3">
            <a:alphaModFix/>
          </a:blip>
          <a:srcRect l="19492" t="14832" r="13080" b="12062"/>
          <a:stretch/>
        </p:blipFill>
        <p:spPr>
          <a:xfrm>
            <a:off x="9659177" y="568599"/>
            <a:ext cx="1623324" cy="169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6" name="Google Shape;746;p22"/>
          <p:cNvPicPr preferRelativeResize="0"/>
          <p:nvPr/>
        </p:nvPicPr>
        <p:blipFill rotWithShape="1">
          <a:blip r:embed="rId4">
            <a:alphaModFix/>
          </a:blip>
          <a:srcRect l="18957" t="18008" r="10699" b="13333"/>
          <a:stretch/>
        </p:blipFill>
        <p:spPr>
          <a:xfrm rot="-887813">
            <a:off x="1615217" y="611975"/>
            <a:ext cx="1662168" cy="15146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0026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Title and Text 5">
    <p:spTree>
      <p:nvGrpSpPr>
        <p:cNvPr id="1" name="Shape 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" name="Google Shape;857;p26"/>
          <p:cNvSpPr/>
          <p:nvPr/>
        </p:nvSpPr>
        <p:spPr>
          <a:xfrm>
            <a:off x="1080300" y="606867"/>
            <a:ext cx="10213600" cy="5644400"/>
          </a:xfrm>
          <a:prstGeom prst="roundRect">
            <a:avLst>
              <a:gd name="adj" fmla="val 5073"/>
            </a:avLst>
          </a:prstGeom>
          <a:solidFill>
            <a:schemeClr val="dk2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858" name="Google Shape;858;p26"/>
          <p:cNvPicPr preferRelativeResize="0"/>
          <p:nvPr/>
        </p:nvPicPr>
        <p:blipFill rotWithShape="1">
          <a:blip r:embed="rId2">
            <a:alphaModFix amt="52999"/>
          </a:blip>
          <a:srcRect l="1244" t="8847" b="8855"/>
          <a:stretch/>
        </p:blipFill>
        <p:spPr>
          <a:xfrm>
            <a:off x="1093333" y="620333"/>
            <a:ext cx="10187600" cy="5618800"/>
          </a:xfrm>
          <a:prstGeom prst="roundRect">
            <a:avLst>
              <a:gd name="adj" fmla="val 4826"/>
            </a:avLst>
          </a:prstGeom>
          <a:noFill/>
          <a:ln>
            <a:noFill/>
          </a:ln>
        </p:spPr>
      </p:pic>
      <p:grpSp>
        <p:nvGrpSpPr>
          <p:cNvPr id="859" name="Google Shape;859;p26"/>
          <p:cNvGrpSpPr/>
          <p:nvPr/>
        </p:nvGrpSpPr>
        <p:grpSpPr>
          <a:xfrm>
            <a:off x="898109" y="928367"/>
            <a:ext cx="432433" cy="5001400"/>
            <a:chOff x="673581" y="696275"/>
            <a:chExt cx="324325" cy="3751050"/>
          </a:xfrm>
        </p:grpSpPr>
        <p:grpSp>
          <p:nvGrpSpPr>
            <p:cNvPr id="860" name="Google Shape;860;p26"/>
            <p:cNvGrpSpPr/>
            <p:nvPr/>
          </p:nvGrpSpPr>
          <p:grpSpPr>
            <a:xfrm rot="-5400000">
              <a:off x="-918069" y="2531350"/>
              <a:ext cx="3751050" cy="80900"/>
              <a:chOff x="1871500" y="2227875"/>
              <a:chExt cx="3751050" cy="80900"/>
            </a:xfrm>
          </p:grpSpPr>
          <p:sp>
            <p:nvSpPr>
              <p:cNvPr id="861" name="Google Shape;861;p26"/>
              <p:cNvSpPr/>
              <p:nvPr/>
            </p:nvSpPr>
            <p:spPr>
              <a:xfrm>
                <a:off x="187150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62" name="Google Shape;862;p26"/>
              <p:cNvSpPr/>
              <p:nvPr/>
            </p:nvSpPr>
            <p:spPr>
              <a:xfrm>
                <a:off x="217672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63" name="Google Shape;863;p26"/>
              <p:cNvSpPr/>
              <p:nvPr/>
            </p:nvSpPr>
            <p:spPr>
              <a:xfrm>
                <a:off x="248277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64" name="Google Shape;864;p26"/>
              <p:cNvSpPr/>
              <p:nvPr/>
            </p:nvSpPr>
            <p:spPr>
              <a:xfrm>
                <a:off x="278882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5" y="0"/>
                      <a:pt x="1" y="734"/>
                      <a:pt x="1" y="1635"/>
                    </a:cubicBezTo>
                    <a:cubicBezTo>
                      <a:pt x="1" y="2535"/>
                      <a:pt x="735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65" name="Google Shape;865;p26"/>
              <p:cNvSpPr/>
              <p:nvPr/>
            </p:nvSpPr>
            <p:spPr>
              <a:xfrm>
                <a:off x="309487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66" name="Google Shape;866;p26"/>
              <p:cNvSpPr/>
              <p:nvPr/>
            </p:nvSpPr>
            <p:spPr>
              <a:xfrm>
                <a:off x="3400100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67" name="Google Shape;867;p26"/>
              <p:cNvSpPr/>
              <p:nvPr/>
            </p:nvSpPr>
            <p:spPr>
              <a:xfrm>
                <a:off x="3706150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68" name="Google Shape;868;p26"/>
              <p:cNvSpPr/>
              <p:nvPr/>
            </p:nvSpPr>
            <p:spPr>
              <a:xfrm>
                <a:off x="401220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69" name="Google Shape;869;p26"/>
              <p:cNvSpPr/>
              <p:nvPr/>
            </p:nvSpPr>
            <p:spPr>
              <a:xfrm>
                <a:off x="431825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70" name="Google Shape;870;p26"/>
              <p:cNvSpPr/>
              <p:nvPr/>
            </p:nvSpPr>
            <p:spPr>
              <a:xfrm>
                <a:off x="462347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71" name="Google Shape;871;p26"/>
              <p:cNvSpPr/>
              <p:nvPr/>
            </p:nvSpPr>
            <p:spPr>
              <a:xfrm>
                <a:off x="492952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72" name="Google Shape;872;p26"/>
              <p:cNvSpPr/>
              <p:nvPr/>
            </p:nvSpPr>
            <p:spPr>
              <a:xfrm>
                <a:off x="523557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73" name="Google Shape;873;p26"/>
              <p:cNvSpPr/>
              <p:nvPr/>
            </p:nvSpPr>
            <p:spPr>
              <a:xfrm>
                <a:off x="554162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874" name="Google Shape;874;p26"/>
            <p:cNvSpPr/>
            <p:nvPr/>
          </p:nvSpPr>
          <p:spPr>
            <a:xfrm rot="-5400000">
              <a:off x="797006" y="4262150"/>
              <a:ext cx="42550" cy="289400"/>
            </a:xfrm>
            <a:custGeom>
              <a:avLst/>
              <a:gdLst/>
              <a:ahLst/>
              <a:cxnLst/>
              <a:rect l="l" t="t" r="r" b="b"/>
              <a:pathLst>
                <a:path w="1702" h="11576" extrusionOk="0">
                  <a:moveTo>
                    <a:pt x="834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34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5" name="Google Shape;875;p26"/>
            <p:cNvSpPr/>
            <p:nvPr/>
          </p:nvSpPr>
          <p:spPr>
            <a:xfrm rot="-5400000">
              <a:off x="796581" y="39565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6" name="Google Shape;876;p26"/>
            <p:cNvSpPr/>
            <p:nvPr/>
          </p:nvSpPr>
          <p:spPr>
            <a:xfrm rot="-5400000">
              <a:off x="796581" y="36504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7" name="Google Shape;877;p26"/>
            <p:cNvSpPr/>
            <p:nvPr/>
          </p:nvSpPr>
          <p:spPr>
            <a:xfrm rot="-5400000">
              <a:off x="796581" y="33444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6" y="11175"/>
                    <a:pt x="1736" y="10708"/>
                  </a:cubicBezTo>
                  <a:lnTo>
                    <a:pt x="1736" y="868"/>
                  </a:lnTo>
                  <a:cubicBezTo>
                    <a:pt x="1736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8" name="Google Shape;878;p26"/>
            <p:cNvSpPr/>
            <p:nvPr/>
          </p:nvSpPr>
          <p:spPr>
            <a:xfrm rot="-5400000">
              <a:off x="797006" y="3038775"/>
              <a:ext cx="42550" cy="289400"/>
            </a:xfrm>
            <a:custGeom>
              <a:avLst/>
              <a:gdLst/>
              <a:ahLst/>
              <a:cxnLst/>
              <a:rect l="l" t="t" r="r" b="b"/>
              <a:pathLst>
                <a:path w="1702" h="11576" extrusionOk="0">
                  <a:moveTo>
                    <a:pt x="867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67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9" name="Google Shape;879;p26"/>
            <p:cNvSpPr/>
            <p:nvPr/>
          </p:nvSpPr>
          <p:spPr>
            <a:xfrm rot="-5400000">
              <a:off x="796581" y="273315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0" name="Google Shape;880;p26"/>
            <p:cNvSpPr/>
            <p:nvPr/>
          </p:nvSpPr>
          <p:spPr>
            <a:xfrm rot="-5400000">
              <a:off x="796581" y="242710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1" name="Google Shape;881;p26"/>
            <p:cNvSpPr/>
            <p:nvPr/>
          </p:nvSpPr>
          <p:spPr>
            <a:xfrm rot="-5400000">
              <a:off x="796581" y="212105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2" name="Google Shape;882;p26"/>
            <p:cNvSpPr/>
            <p:nvPr/>
          </p:nvSpPr>
          <p:spPr>
            <a:xfrm rot="-5400000">
              <a:off x="796994" y="1815413"/>
              <a:ext cx="42575" cy="289400"/>
            </a:xfrm>
            <a:custGeom>
              <a:avLst/>
              <a:gdLst/>
              <a:ahLst/>
              <a:cxnLst/>
              <a:rect l="l" t="t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3" name="Google Shape;883;p26"/>
            <p:cNvSpPr/>
            <p:nvPr/>
          </p:nvSpPr>
          <p:spPr>
            <a:xfrm rot="-5400000">
              <a:off x="796581" y="15097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4" name="Google Shape;884;p26"/>
            <p:cNvSpPr/>
            <p:nvPr/>
          </p:nvSpPr>
          <p:spPr>
            <a:xfrm rot="-5400000">
              <a:off x="796581" y="12037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5" name="Google Shape;885;p26"/>
            <p:cNvSpPr/>
            <p:nvPr/>
          </p:nvSpPr>
          <p:spPr>
            <a:xfrm rot="-5400000">
              <a:off x="796581" y="8976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6" name="Google Shape;886;p26"/>
            <p:cNvSpPr/>
            <p:nvPr/>
          </p:nvSpPr>
          <p:spPr>
            <a:xfrm rot="-5400000">
              <a:off x="796994" y="592038"/>
              <a:ext cx="42575" cy="289400"/>
            </a:xfrm>
            <a:custGeom>
              <a:avLst/>
              <a:gdLst/>
              <a:ahLst/>
              <a:cxnLst/>
              <a:rect l="l" t="t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pic>
        <p:nvPicPr>
          <p:cNvPr id="887" name="Google Shape;887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2159844">
            <a:off x="5309989" y="706453"/>
            <a:ext cx="1962955" cy="1832697"/>
          </a:xfrm>
          <a:prstGeom prst="rect">
            <a:avLst/>
          </a:prstGeom>
          <a:noFill/>
          <a:ln>
            <a:noFill/>
          </a:ln>
        </p:spPr>
      </p:pic>
      <p:sp>
        <p:nvSpPr>
          <p:cNvPr id="888" name="Google Shape;888;p26"/>
          <p:cNvSpPr txBox="1">
            <a:spLocks noGrp="1"/>
          </p:cNvSpPr>
          <p:nvPr>
            <p:ph type="title"/>
          </p:nvPr>
        </p:nvSpPr>
        <p:spPr>
          <a:xfrm>
            <a:off x="1341867" y="637500"/>
            <a:ext cx="9899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48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Playfair Display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48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48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48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48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48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48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48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48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9pPr>
          </a:lstStyle>
          <a:p>
            <a:endParaRPr dirty="0"/>
          </a:p>
        </p:txBody>
      </p:sp>
      <p:sp>
        <p:nvSpPr>
          <p:cNvPr id="889" name="Google Shape;889;p26"/>
          <p:cNvSpPr txBox="1">
            <a:spLocks noGrp="1"/>
          </p:cNvSpPr>
          <p:nvPr>
            <p:ph type="subTitle" idx="1"/>
          </p:nvPr>
        </p:nvSpPr>
        <p:spPr>
          <a:xfrm>
            <a:off x="1341800" y="2102767"/>
            <a:ext cx="4949600" cy="403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867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133"/>
            </a:lvl9pPr>
          </a:lstStyle>
          <a:p>
            <a:endParaRPr dirty="0"/>
          </a:p>
        </p:txBody>
      </p:sp>
      <p:sp>
        <p:nvSpPr>
          <p:cNvPr id="890" name="Google Shape;890;p26"/>
          <p:cNvSpPr txBox="1">
            <a:spLocks noGrp="1"/>
          </p:cNvSpPr>
          <p:nvPr>
            <p:ph type="subTitle" idx="2"/>
          </p:nvPr>
        </p:nvSpPr>
        <p:spPr>
          <a:xfrm>
            <a:off x="6291525" y="2102767"/>
            <a:ext cx="4949600" cy="403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867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133"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047449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0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" name="Google Shape;1065;p32"/>
          <p:cNvSpPr/>
          <p:nvPr/>
        </p:nvSpPr>
        <p:spPr>
          <a:xfrm>
            <a:off x="1080300" y="606867"/>
            <a:ext cx="10213600" cy="5644400"/>
          </a:xfrm>
          <a:prstGeom prst="roundRect">
            <a:avLst>
              <a:gd name="adj" fmla="val 5073"/>
            </a:avLst>
          </a:prstGeom>
          <a:solidFill>
            <a:schemeClr val="dk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1066" name="Google Shape;1066;p32"/>
          <p:cNvPicPr preferRelativeResize="0"/>
          <p:nvPr/>
        </p:nvPicPr>
        <p:blipFill rotWithShape="1">
          <a:blip r:embed="rId2">
            <a:alphaModFix amt="58000"/>
          </a:blip>
          <a:srcRect l="1244" t="8847" b="8855"/>
          <a:stretch/>
        </p:blipFill>
        <p:spPr>
          <a:xfrm>
            <a:off x="1093333" y="620333"/>
            <a:ext cx="10187600" cy="5618800"/>
          </a:xfrm>
          <a:prstGeom prst="roundRect">
            <a:avLst>
              <a:gd name="adj" fmla="val 4826"/>
            </a:avLst>
          </a:prstGeom>
          <a:noFill/>
          <a:ln>
            <a:noFill/>
          </a:ln>
        </p:spPr>
      </p:pic>
      <p:grpSp>
        <p:nvGrpSpPr>
          <p:cNvPr id="1067" name="Google Shape;1067;p32"/>
          <p:cNvGrpSpPr/>
          <p:nvPr/>
        </p:nvGrpSpPr>
        <p:grpSpPr>
          <a:xfrm>
            <a:off x="898109" y="928367"/>
            <a:ext cx="432433" cy="5001400"/>
            <a:chOff x="673581" y="696275"/>
            <a:chExt cx="324325" cy="3751050"/>
          </a:xfrm>
        </p:grpSpPr>
        <p:grpSp>
          <p:nvGrpSpPr>
            <p:cNvPr id="1068" name="Google Shape;1068;p32"/>
            <p:cNvGrpSpPr/>
            <p:nvPr/>
          </p:nvGrpSpPr>
          <p:grpSpPr>
            <a:xfrm rot="-5400000">
              <a:off x="-918069" y="2531350"/>
              <a:ext cx="3751050" cy="80900"/>
              <a:chOff x="1871500" y="2227875"/>
              <a:chExt cx="3751050" cy="80900"/>
            </a:xfrm>
          </p:grpSpPr>
          <p:sp>
            <p:nvSpPr>
              <p:cNvPr id="1069" name="Google Shape;1069;p32"/>
              <p:cNvSpPr/>
              <p:nvPr/>
            </p:nvSpPr>
            <p:spPr>
              <a:xfrm>
                <a:off x="187150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70" name="Google Shape;1070;p32"/>
              <p:cNvSpPr/>
              <p:nvPr/>
            </p:nvSpPr>
            <p:spPr>
              <a:xfrm>
                <a:off x="217672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71" name="Google Shape;1071;p32"/>
              <p:cNvSpPr/>
              <p:nvPr/>
            </p:nvSpPr>
            <p:spPr>
              <a:xfrm>
                <a:off x="248277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72" name="Google Shape;1072;p32"/>
              <p:cNvSpPr/>
              <p:nvPr/>
            </p:nvSpPr>
            <p:spPr>
              <a:xfrm>
                <a:off x="278882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5" y="0"/>
                      <a:pt x="1" y="734"/>
                      <a:pt x="1" y="1635"/>
                    </a:cubicBezTo>
                    <a:cubicBezTo>
                      <a:pt x="1" y="2535"/>
                      <a:pt x="735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73" name="Google Shape;1073;p32"/>
              <p:cNvSpPr/>
              <p:nvPr/>
            </p:nvSpPr>
            <p:spPr>
              <a:xfrm>
                <a:off x="309487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74" name="Google Shape;1074;p32"/>
              <p:cNvSpPr/>
              <p:nvPr/>
            </p:nvSpPr>
            <p:spPr>
              <a:xfrm>
                <a:off x="3400100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75" name="Google Shape;1075;p32"/>
              <p:cNvSpPr/>
              <p:nvPr/>
            </p:nvSpPr>
            <p:spPr>
              <a:xfrm>
                <a:off x="3706150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76" name="Google Shape;1076;p32"/>
              <p:cNvSpPr/>
              <p:nvPr/>
            </p:nvSpPr>
            <p:spPr>
              <a:xfrm>
                <a:off x="401220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77" name="Google Shape;1077;p32"/>
              <p:cNvSpPr/>
              <p:nvPr/>
            </p:nvSpPr>
            <p:spPr>
              <a:xfrm>
                <a:off x="431825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78" name="Google Shape;1078;p32"/>
              <p:cNvSpPr/>
              <p:nvPr/>
            </p:nvSpPr>
            <p:spPr>
              <a:xfrm>
                <a:off x="462347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79" name="Google Shape;1079;p32"/>
              <p:cNvSpPr/>
              <p:nvPr/>
            </p:nvSpPr>
            <p:spPr>
              <a:xfrm>
                <a:off x="492952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80" name="Google Shape;1080;p32"/>
              <p:cNvSpPr/>
              <p:nvPr/>
            </p:nvSpPr>
            <p:spPr>
              <a:xfrm>
                <a:off x="523557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81" name="Google Shape;1081;p32"/>
              <p:cNvSpPr/>
              <p:nvPr/>
            </p:nvSpPr>
            <p:spPr>
              <a:xfrm>
                <a:off x="554162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082" name="Google Shape;1082;p32"/>
            <p:cNvSpPr/>
            <p:nvPr/>
          </p:nvSpPr>
          <p:spPr>
            <a:xfrm rot="-5400000">
              <a:off x="797006" y="4262150"/>
              <a:ext cx="42550" cy="289400"/>
            </a:xfrm>
            <a:custGeom>
              <a:avLst/>
              <a:gdLst/>
              <a:ahLst/>
              <a:cxnLst/>
              <a:rect l="l" t="t" r="r" b="b"/>
              <a:pathLst>
                <a:path w="1702" h="11576" extrusionOk="0">
                  <a:moveTo>
                    <a:pt x="834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34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3" name="Google Shape;1083;p32"/>
            <p:cNvSpPr/>
            <p:nvPr/>
          </p:nvSpPr>
          <p:spPr>
            <a:xfrm rot="-5400000">
              <a:off x="796581" y="39565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4" name="Google Shape;1084;p32"/>
            <p:cNvSpPr/>
            <p:nvPr/>
          </p:nvSpPr>
          <p:spPr>
            <a:xfrm rot="-5400000">
              <a:off x="796581" y="36504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5" name="Google Shape;1085;p32"/>
            <p:cNvSpPr/>
            <p:nvPr/>
          </p:nvSpPr>
          <p:spPr>
            <a:xfrm rot="-5400000">
              <a:off x="796581" y="33444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6" y="11175"/>
                    <a:pt x="1736" y="10708"/>
                  </a:cubicBezTo>
                  <a:lnTo>
                    <a:pt x="1736" y="868"/>
                  </a:lnTo>
                  <a:cubicBezTo>
                    <a:pt x="1736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6" name="Google Shape;1086;p32"/>
            <p:cNvSpPr/>
            <p:nvPr/>
          </p:nvSpPr>
          <p:spPr>
            <a:xfrm rot="-5400000">
              <a:off x="797006" y="3038775"/>
              <a:ext cx="42550" cy="289400"/>
            </a:xfrm>
            <a:custGeom>
              <a:avLst/>
              <a:gdLst/>
              <a:ahLst/>
              <a:cxnLst/>
              <a:rect l="l" t="t" r="r" b="b"/>
              <a:pathLst>
                <a:path w="1702" h="11576" extrusionOk="0">
                  <a:moveTo>
                    <a:pt x="867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67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7" name="Google Shape;1087;p32"/>
            <p:cNvSpPr/>
            <p:nvPr/>
          </p:nvSpPr>
          <p:spPr>
            <a:xfrm rot="-5400000">
              <a:off x="796581" y="273315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8" name="Google Shape;1088;p32"/>
            <p:cNvSpPr/>
            <p:nvPr/>
          </p:nvSpPr>
          <p:spPr>
            <a:xfrm rot="-5400000">
              <a:off x="796581" y="242710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9" name="Google Shape;1089;p32"/>
            <p:cNvSpPr/>
            <p:nvPr/>
          </p:nvSpPr>
          <p:spPr>
            <a:xfrm rot="-5400000">
              <a:off x="796581" y="212105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0" name="Google Shape;1090;p32"/>
            <p:cNvSpPr/>
            <p:nvPr/>
          </p:nvSpPr>
          <p:spPr>
            <a:xfrm rot="-5400000">
              <a:off x="796994" y="1815413"/>
              <a:ext cx="42575" cy="289400"/>
            </a:xfrm>
            <a:custGeom>
              <a:avLst/>
              <a:gdLst/>
              <a:ahLst/>
              <a:cxnLst/>
              <a:rect l="l" t="t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1" name="Google Shape;1091;p32"/>
            <p:cNvSpPr/>
            <p:nvPr/>
          </p:nvSpPr>
          <p:spPr>
            <a:xfrm rot="-5400000">
              <a:off x="796581" y="15097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2" name="Google Shape;1092;p32"/>
            <p:cNvSpPr/>
            <p:nvPr/>
          </p:nvSpPr>
          <p:spPr>
            <a:xfrm rot="-5400000">
              <a:off x="796581" y="12037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3" name="Google Shape;1093;p32"/>
            <p:cNvSpPr/>
            <p:nvPr/>
          </p:nvSpPr>
          <p:spPr>
            <a:xfrm rot="-5400000">
              <a:off x="796581" y="8976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4" name="Google Shape;1094;p32"/>
            <p:cNvSpPr/>
            <p:nvPr/>
          </p:nvSpPr>
          <p:spPr>
            <a:xfrm rot="-5400000">
              <a:off x="796994" y="592038"/>
              <a:ext cx="42575" cy="289400"/>
            </a:xfrm>
            <a:custGeom>
              <a:avLst/>
              <a:gdLst/>
              <a:ahLst/>
              <a:cxnLst/>
              <a:rect l="l" t="t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387494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36606-52F3-B748-A7CB-C10221AE3A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0E632B-9B50-A441-A34E-A0794DDF78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029AAB-FDD7-1F40-A1F2-683AC15ED4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7E94E-A32F-AB40-A96E-DDC63D8F4CF5}" type="datetimeFigureOut">
              <a:rPr lang="x-none" smtClean="0"/>
              <a:t>3/13/2023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B06F9E-03DC-E548-A51D-92A8E6772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EDD1E8-1B00-A84E-9525-A04CE4A5A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00BF7-0694-EB4A-A779-82506F244FCC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72323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9"/>
          <p:cNvSpPr/>
          <p:nvPr/>
        </p:nvSpPr>
        <p:spPr>
          <a:xfrm>
            <a:off x="1080300" y="606867"/>
            <a:ext cx="10213600" cy="5644400"/>
          </a:xfrm>
          <a:prstGeom prst="roundRect">
            <a:avLst>
              <a:gd name="adj" fmla="val 5073"/>
            </a:avLst>
          </a:prstGeom>
          <a:solidFill>
            <a:schemeClr val="dk2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258" name="Google Shape;258;p9"/>
          <p:cNvPicPr preferRelativeResize="0"/>
          <p:nvPr/>
        </p:nvPicPr>
        <p:blipFill rotWithShape="1">
          <a:blip r:embed="rId2">
            <a:alphaModFix amt="52999"/>
          </a:blip>
          <a:srcRect l="1244" t="8847" b="8855"/>
          <a:stretch/>
        </p:blipFill>
        <p:spPr>
          <a:xfrm>
            <a:off x="1093333" y="620333"/>
            <a:ext cx="10187600" cy="5618800"/>
          </a:xfrm>
          <a:prstGeom prst="roundRect">
            <a:avLst>
              <a:gd name="adj" fmla="val 4826"/>
            </a:avLst>
          </a:prstGeom>
          <a:noFill/>
          <a:ln>
            <a:noFill/>
          </a:ln>
        </p:spPr>
      </p:pic>
      <p:grpSp>
        <p:nvGrpSpPr>
          <p:cNvPr id="259" name="Google Shape;259;p9"/>
          <p:cNvGrpSpPr/>
          <p:nvPr/>
        </p:nvGrpSpPr>
        <p:grpSpPr>
          <a:xfrm>
            <a:off x="898109" y="928367"/>
            <a:ext cx="432433" cy="5001400"/>
            <a:chOff x="673581" y="696275"/>
            <a:chExt cx="324325" cy="3751050"/>
          </a:xfrm>
        </p:grpSpPr>
        <p:grpSp>
          <p:nvGrpSpPr>
            <p:cNvPr id="260" name="Google Shape;260;p9"/>
            <p:cNvGrpSpPr/>
            <p:nvPr/>
          </p:nvGrpSpPr>
          <p:grpSpPr>
            <a:xfrm rot="-5400000">
              <a:off x="-918069" y="2531350"/>
              <a:ext cx="3751050" cy="80900"/>
              <a:chOff x="1871500" y="2227875"/>
              <a:chExt cx="3751050" cy="80900"/>
            </a:xfrm>
          </p:grpSpPr>
          <p:sp>
            <p:nvSpPr>
              <p:cNvPr id="261" name="Google Shape;261;p9"/>
              <p:cNvSpPr/>
              <p:nvPr/>
            </p:nvSpPr>
            <p:spPr>
              <a:xfrm>
                <a:off x="187150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2" name="Google Shape;262;p9"/>
              <p:cNvSpPr/>
              <p:nvPr/>
            </p:nvSpPr>
            <p:spPr>
              <a:xfrm>
                <a:off x="217672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3" name="Google Shape;263;p9"/>
              <p:cNvSpPr/>
              <p:nvPr/>
            </p:nvSpPr>
            <p:spPr>
              <a:xfrm>
                <a:off x="248277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4" name="Google Shape;264;p9"/>
              <p:cNvSpPr/>
              <p:nvPr/>
            </p:nvSpPr>
            <p:spPr>
              <a:xfrm>
                <a:off x="278882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5" y="0"/>
                      <a:pt x="1" y="734"/>
                      <a:pt x="1" y="1635"/>
                    </a:cubicBezTo>
                    <a:cubicBezTo>
                      <a:pt x="1" y="2535"/>
                      <a:pt x="735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5" name="Google Shape;265;p9"/>
              <p:cNvSpPr/>
              <p:nvPr/>
            </p:nvSpPr>
            <p:spPr>
              <a:xfrm>
                <a:off x="309487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6" name="Google Shape;266;p9"/>
              <p:cNvSpPr/>
              <p:nvPr/>
            </p:nvSpPr>
            <p:spPr>
              <a:xfrm>
                <a:off x="3400100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7" name="Google Shape;267;p9"/>
              <p:cNvSpPr/>
              <p:nvPr/>
            </p:nvSpPr>
            <p:spPr>
              <a:xfrm>
                <a:off x="3706150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8" name="Google Shape;268;p9"/>
              <p:cNvSpPr/>
              <p:nvPr/>
            </p:nvSpPr>
            <p:spPr>
              <a:xfrm>
                <a:off x="401220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9" name="Google Shape;269;p9"/>
              <p:cNvSpPr/>
              <p:nvPr/>
            </p:nvSpPr>
            <p:spPr>
              <a:xfrm>
                <a:off x="431825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0" name="Google Shape;270;p9"/>
              <p:cNvSpPr/>
              <p:nvPr/>
            </p:nvSpPr>
            <p:spPr>
              <a:xfrm>
                <a:off x="462347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1" name="Google Shape;271;p9"/>
              <p:cNvSpPr/>
              <p:nvPr/>
            </p:nvSpPr>
            <p:spPr>
              <a:xfrm>
                <a:off x="492952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2" name="Google Shape;272;p9"/>
              <p:cNvSpPr/>
              <p:nvPr/>
            </p:nvSpPr>
            <p:spPr>
              <a:xfrm>
                <a:off x="523557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3" name="Google Shape;273;p9"/>
              <p:cNvSpPr/>
              <p:nvPr/>
            </p:nvSpPr>
            <p:spPr>
              <a:xfrm>
                <a:off x="554162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74" name="Google Shape;274;p9"/>
            <p:cNvSpPr/>
            <p:nvPr/>
          </p:nvSpPr>
          <p:spPr>
            <a:xfrm rot="-5400000">
              <a:off x="797006" y="4262150"/>
              <a:ext cx="42550" cy="289400"/>
            </a:xfrm>
            <a:custGeom>
              <a:avLst/>
              <a:gdLst/>
              <a:ahLst/>
              <a:cxnLst/>
              <a:rect l="l" t="t" r="r" b="b"/>
              <a:pathLst>
                <a:path w="1702" h="11576" extrusionOk="0">
                  <a:moveTo>
                    <a:pt x="834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34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" name="Google Shape;275;p9"/>
            <p:cNvSpPr/>
            <p:nvPr/>
          </p:nvSpPr>
          <p:spPr>
            <a:xfrm rot="-5400000">
              <a:off x="796581" y="39565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" name="Google Shape;276;p9"/>
            <p:cNvSpPr/>
            <p:nvPr/>
          </p:nvSpPr>
          <p:spPr>
            <a:xfrm rot="-5400000">
              <a:off x="796581" y="36504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" name="Google Shape;277;p9"/>
            <p:cNvSpPr/>
            <p:nvPr/>
          </p:nvSpPr>
          <p:spPr>
            <a:xfrm rot="-5400000">
              <a:off x="796581" y="33444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6" y="11175"/>
                    <a:pt x="1736" y="10708"/>
                  </a:cubicBezTo>
                  <a:lnTo>
                    <a:pt x="1736" y="868"/>
                  </a:lnTo>
                  <a:cubicBezTo>
                    <a:pt x="1736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" name="Google Shape;278;p9"/>
            <p:cNvSpPr/>
            <p:nvPr/>
          </p:nvSpPr>
          <p:spPr>
            <a:xfrm rot="-5400000">
              <a:off x="797006" y="3038775"/>
              <a:ext cx="42550" cy="289400"/>
            </a:xfrm>
            <a:custGeom>
              <a:avLst/>
              <a:gdLst/>
              <a:ahLst/>
              <a:cxnLst/>
              <a:rect l="l" t="t" r="r" b="b"/>
              <a:pathLst>
                <a:path w="1702" h="11576" extrusionOk="0">
                  <a:moveTo>
                    <a:pt x="867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67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" name="Google Shape;279;p9"/>
            <p:cNvSpPr/>
            <p:nvPr/>
          </p:nvSpPr>
          <p:spPr>
            <a:xfrm rot="-5400000">
              <a:off x="796581" y="273315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" name="Google Shape;280;p9"/>
            <p:cNvSpPr/>
            <p:nvPr/>
          </p:nvSpPr>
          <p:spPr>
            <a:xfrm rot="-5400000">
              <a:off x="796581" y="242710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" name="Google Shape;281;p9"/>
            <p:cNvSpPr/>
            <p:nvPr/>
          </p:nvSpPr>
          <p:spPr>
            <a:xfrm rot="-5400000">
              <a:off x="796581" y="212105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" name="Google Shape;282;p9"/>
            <p:cNvSpPr/>
            <p:nvPr/>
          </p:nvSpPr>
          <p:spPr>
            <a:xfrm rot="-5400000">
              <a:off x="796994" y="1815413"/>
              <a:ext cx="42575" cy="289400"/>
            </a:xfrm>
            <a:custGeom>
              <a:avLst/>
              <a:gdLst/>
              <a:ahLst/>
              <a:cxnLst/>
              <a:rect l="l" t="t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" name="Google Shape;283;p9"/>
            <p:cNvSpPr/>
            <p:nvPr/>
          </p:nvSpPr>
          <p:spPr>
            <a:xfrm rot="-5400000">
              <a:off x="796581" y="15097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" name="Google Shape;284;p9"/>
            <p:cNvSpPr/>
            <p:nvPr/>
          </p:nvSpPr>
          <p:spPr>
            <a:xfrm rot="-5400000">
              <a:off x="796581" y="12037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" name="Google Shape;285;p9"/>
            <p:cNvSpPr/>
            <p:nvPr/>
          </p:nvSpPr>
          <p:spPr>
            <a:xfrm rot="-5400000">
              <a:off x="796581" y="8976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" name="Google Shape;286;p9"/>
            <p:cNvSpPr/>
            <p:nvPr/>
          </p:nvSpPr>
          <p:spPr>
            <a:xfrm rot="-5400000">
              <a:off x="796994" y="592038"/>
              <a:ext cx="42575" cy="289400"/>
            </a:xfrm>
            <a:custGeom>
              <a:avLst/>
              <a:gdLst/>
              <a:ahLst/>
              <a:cxnLst/>
              <a:rect l="l" t="t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87" name="Google Shape;287;p9"/>
          <p:cNvSpPr txBox="1">
            <a:spLocks noGrp="1"/>
          </p:cNvSpPr>
          <p:nvPr>
            <p:ph type="subTitle" idx="1"/>
          </p:nvPr>
        </p:nvSpPr>
        <p:spPr>
          <a:xfrm>
            <a:off x="3143567" y="2434767"/>
            <a:ext cx="6326400" cy="27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  <a:defRPr sz="1867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1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1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1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1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1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133"/>
            </a:lvl9pPr>
          </a:lstStyle>
          <a:p>
            <a:endParaRPr dirty="0"/>
          </a:p>
        </p:txBody>
      </p:sp>
      <p:pic>
        <p:nvPicPr>
          <p:cNvPr id="288" name="Google Shape;288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2159844">
            <a:off x="5309989" y="706453"/>
            <a:ext cx="1962955" cy="1832697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Google Shape;289;p9"/>
          <p:cNvSpPr txBox="1">
            <a:spLocks noGrp="1"/>
          </p:cNvSpPr>
          <p:nvPr>
            <p:ph type="title"/>
          </p:nvPr>
        </p:nvSpPr>
        <p:spPr>
          <a:xfrm>
            <a:off x="1357167" y="620773"/>
            <a:ext cx="9899200" cy="92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56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Playfair Display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48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48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48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48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48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48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48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48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9pPr>
          </a:lstStyle>
          <a:p>
            <a:endParaRPr dirty="0"/>
          </a:p>
        </p:txBody>
      </p:sp>
      <p:pic>
        <p:nvPicPr>
          <p:cNvPr id="290" name="Google Shape;290;p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2700000" flipH="1">
            <a:off x="9258800" y="3764062"/>
            <a:ext cx="3052032" cy="28494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5400000">
            <a:off x="1146033" y="596017"/>
            <a:ext cx="1722133" cy="16601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182689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5"/>
          <p:cNvSpPr/>
          <p:nvPr/>
        </p:nvSpPr>
        <p:spPr>
          <a:xfrm>
            <a:off x="1080300" y="606867"/>
            <a:ext cx="10213600" cy="5644400"/>
          </a:xfrm>
          <a:prstGeom prst="roundRect">
            <a:avLst>
              <a:gd name="adj" fmla="val 5073"/>
            </a:avLst>
          </a:prstGeom>
          <a:solidFill>
            <a:schemeClr val="dk2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113" name="Google Shape;113;p5"/>
          <p:cNvPicPr preferRelativeResize="0"/>
          <p:nvPr/>
        </p:nvPicPr>
        <p:blipFill rotWithShape="1">
          <a:blip r:embed="rId2">
            <a:alphaModFix amt="52999"/>
          </a:blip>
          <a:srcRect l="1244" t="8847" b="8855"/>
          <a:stretch/>
        </p:blipFill>
        <p:spPr>
          <a:xfrm>
            <a:off x="1093333" y="620333"/>
            <a:ext cx="10187600" cy="5618800"/>
          </a:xfrm>
          <a:prstGeom prst="roundRect">
            <a:avLst>
              <a:gd name="adj" fmla="val 4826"/>
            </a:avLst>
          </a:prstGeom>
          <a:noFill/>
          <a:ln>
            <a:noFill/>
          </a:ln>
        </p:spPr>
      </p:pic>
      <p:pic>
        <p:nvPicPr>
          <p:cNvPr id="114" name="Google Shape;114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2159844">
            <a:off x="5309989" y="706453"/>
            <a:ext cx="1962955" cy="1832697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5"/>
          <p:cNvSpPr txBox="1">
            <a:spLocks noGrp="1"/>
          </p:cNvSpPr>
          <p:nvPr>
            <p:ph type="title"/>
          </p:nvPr>
        </p:nvSpPr>
        <p:spPr>
          <a:xfrm>
            <a:off x="1341867" y="637500"/>
            <a:ext cx="9899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48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Playfair Display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48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48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48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48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48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48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48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48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9pPr>
          </a:lstStyle>
          <a:p>
            <a:endParaRPr dirty="0"/>
          </a:p>
        </p:txBody>
      </p:sp>
      <p:grpSp>
        <p:nvGrpSpPr>
          <p:cNvPr id="116" name="Google Shape;116;p5"/>
          <p:cNvGrpSpPr/>
          <p:nvPr/>
        </p:nvGrpSpPr>
        <p:grpSpPr>
          <a:xfrm>
            <a:off x="898109" y="928367"/>
            <a:ext cx="432433" cy="5001400"/>
            <a:chOff x="673581" y="696275"/>
            <a:chExt cx="324325" cy="3751050"/>
          </a:xfrm>
        </p:grpSpPr>
        <p:grpSp>
          <p:nvGrpSpPr>
            <p:cNvPr id="117" name="Google Shape;117;p5"/>
            <p:cNvGrpSpPr/>
            <p:nvPr/>
          </p:nvGrpSpPr>
          <p:grpSpPr>
            <a:xfrm rot="-5400000">
              <a:off x="-918069" y="2531350"/>
              <a:ext cx="3751050" cy="80900"/>
              <a:chOff x="1871500" y="2227875"/>
              <a:chExt cx="3751050" cy="80900"/>
            </a:xfrm>
          </p:grpSpPr>
          <p:sp>
            <p:nvSpPr>
              <p:cNvPr id="118" name="Google Shape;118;p5"/>
              <p:cNvSpPr/>
              <p:nvPr/>
            </p:nvSpPr>
            <p:spPr>
              <a:xfrm>
                <a:off x="187150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9" name="Google Shape;119;p5"/>
              <p:cNvSpPr/>
              <p:nvPr/>
            </p:nvSpPr>
            <p:spPr>
              <a:xfrm>
                <a:off x="217672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0" name="Google Shape;120;p5"/>
              <p:cNvSpPr/>
              <p:nvPr/>
            </p:nvSpPr>
            <p:spPr>
              <a:xfrm>
                <a:off x="248277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1" name="Google Shape;121;p5"/>
              <p:cNvSpPr/>
              <p:nvPr/>
            </p:nvSpPr>
            <p:spPr>
              <a:xfrm>
                <a:off x="278882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5" y="0"/>
                      <a:pt x="1" y="734"/>
                      <a:pt x="1" y="1635"/>
                    </a:cubicBezTo>
                    <a:cubicBezTo>
                      <a:pt x="1" y="2535"/>
                      <a:pt x="735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2" name="Google Shape;122;p5"/>
              <p:cNvSpPr/>
              <p:nvPr/>
            </p:nvSpPr>
            <p:spPr>
              <a:xfrm>
                <a:off x="309487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3" name="Google Shape;123;p5"/>
              <p:cNvSpPr/>
              <p:nvPr/>
            </p:nvSpPr>
            <p:spPr>
              <a:xfrm>
                <a:off x="3400100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" name="Google Shape;124;p5"/>
              <p:cNvSpPr/>
              <p:nvPr/>
            </p:nvSpPr>
            <p:spPr>
              <a:xfrm>
                <a:off x="3706150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" name="Google Shape;125;p5"/>
              <p:cNvSpPr/>
              <p:nvPr/>
            </p:nvSpPr>
            <p:spPr>
              <a:xfrm>
                <a:off x="401220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" name="Google Shape;126;p5"/>
              <p:cNvSpPr/>
              <p:nvPr/>
            </p:nvSpPr>
            <p:spPr>
              <a:xfrm>
                <a:off x="431825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" name="Google Shape;127;p5"/>
              <p:cNvSpPr/>
              <p:nvPr/>
            </p:nvSpPr>
            <p:spPr>
              <a:xfrm>
                <a:off x="462347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" name="Google Shape;128;p5"/>
              <p:cNvSpPr/>
              <p:nvPr/>
            </p:nvSpPr>
            <p:spPr>
              <a:xfrm>
                <a:off x="492952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" name="Google Shape;129;p5"/>
              <p:cNvSpPr/>
              <p:nvPr/>
            </p:nvSpPr>
            <p:spPr>
              <a:xfrm>
                <a:off x="523557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" name="Google Shape;130;p5"/>
              <p:cNvSpPr/>
              <p:nvPr/>
            </p:nvSpPr>
            <p:spPr>
              <a:xfrm>
                <a:off x="554162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31" name="Google Shape;131;p5"/>
            <p:cNvSpPr/>
            <p:nvPr/>
          </p:nvSpPr>
          <p:spPr>
            <a:xfrm rot="-5400000">
              <a:off x="797006" y="4262150"/>
              <a:ext cx="42550" cy="289400"/>
            </a:xfrm>
            <a:custGeom>
              <a:avLst/>
              <a:gdLst/>
              <a:ahLst/>
              <a:cxnLst/>
              <a:rect l="l" t="t" r="r" b="b"/>
              <a:pathLst>
                <a:path w="1702" h="11576" extrusionOk="0">
                  <a:moveTo>
                    <a:pt x="834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34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" name="Google Shape;132;p5"/>
            <p:cNvSpPr/>
            <p:nvPr/>
          </p:nvSpPr>
          <p:spPr>
            <a:xfrm rot="-5400000">
              <a:off x="796581" y="39565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" name="Google Shape;133;p5"/>
            <p:cNvSpPr/>
            <p:nvPr/>
          </p:nvSpPr>
          <p:spPr>
            <a:xfrm rot="-5400000">
              <a:off x="796581" y="36504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" name="Google Shape;134;p5"/>
            <p:cNvSpPr/>
            <p:nvPr/>
          </p:nvSpPr>
          <p:spPr>
            <a:xfrm rot="-5400000">
              <a:off x="796581" y="33444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6" y="11175"/>
                    <a:pt x="1736" y="10708"/>
                  </a:cubicBezTo>
                  <a:lnTo>
                    <a:pt x="1736" y="868"/>
                  </a:lnTo>
                  <a:cubicBezTo>
                    <a:pt x="1736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" name="Google Shape;135;p5"/>
            <p:cNvSpPr/>
            <p:nvPr/>
          </p:nvSpPr>
          <p:spPr>
            <a:xfrm rot="-5400000">
              <a:off x="797006" y="3038775"/>
              <a:ext cx="42550" cy="289400"/>
            </a:xfrm>
            <a:custGeom>
              <a:avLst/>
              <a:gdLst/>
              <a:ahLst/>
              <a:cxnLst/>
              <a:rect l="l" t="t" r="r" b="b"/>
              <a:pathLst>
                <a:path w="1702" h="11576" extrusionOk="0">
                  <a:moveTo>
                    <a:pt x="867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67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" name="Google Shape;136;p5"/>
            <p:cNvSpPr/>
            <p:nvPr/>
          </p:nvSpPr>
          <p:spPr>
            <a:xfrm rot="-5400000">
              <a:off x="796581" y="273315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" name="Google Shape;137;p5"/>
            <p:cNvSpPr/>
            <p:nvPr/>
          </p:nvSpPr>
          <p:spPr>
            <a:xfrm rot="-5400000">
              <a:off x="796581" y="242710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" name="Google Shape;138;p5"/>
            <p:cNvSpPr/>
            <p:nvPr/>
          </p:nvSpPr>
          <p:spPr>
            <a:xfrm rot="-5400000">
              <a:off x="796581" y="212105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" name="Google Shape;139;p5"/>
            <p:cNvSpPr/>
            <p:nvPr/>
          </p:nvSpPr>
          <p:spPr>
            <a:xfrm rot="-5400000">
              <a:off x="796994" y="1815413"/>
              <a:ext cx="42575" cy="289400"/>
            </a:xfrm>
            <a:custGeom>
              <a:avLst/>
              <a:gdLst/>
              <a:ahLst/>
              <a:cxnLst/>
              <a:rect l="l" t="t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" name="Google Shape;140;p5"/>
            <p:cNvSpPr/>
            <p:nvPr/>
          </p:nvSpPr>
          <p:spPr>
            <a:xfrm rot="-5400000">
              <a:off x="796581" y="15097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" name="Google Shape;141;p5"/>
            <p:cNvSpPr/>
            <p:nvPr/>
          </p:nvSpPr>
          <p:spPr>
            <a:xfrm rot="-5400000">
              <a:off x="796581" y="12037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" name="Google Shape;142;p5"/>
            <p:cNvSpPr/>
            <p:nvPr/>
          </p:nvSpPr>
          <p:spPr>
            <a:xfrm rot="-5400000">
              <a:off x="796581" y="8976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" name="Google Shape;143;p5"/>
            <p:cNvSpPr/>
            <p:nvPr/>
          </p:nvSpPr>
          <p:spPr>
            <a:xfrm rot="-5400000">
              <a:off x="796994" y="592038"/>
              <a:ext cx="42575" cy="289400"/>
            </a:xfrm>
            <a:custGeom>
              <a:avLst/>
              <a:gdLst/>
              <a:ahLst/>
              <a:cxnLst/>
              <a:rect l="l" t="t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44" name="Google Shape;144;p5"/>
          <p:cNvSpPr txBox="1">
            <a:spLocks noGrp="1"/>
          </p:cNvSpPr>
          <p:nvPr>
            <p:ph type="subTitle" idx="1"/>
          </p:nvPr>
        </p:nvSpPr>
        <p:spPr>
          <a:xfrm>
            <a:off x="2567825" y="3810900"/>
            <a:ext cx="2990400" cy="163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45" name="Google Shape;145;p5"/>
          <p:cNvSpPr txBox="1">
            <a:spLocks noGrp="1"/>
          </p:cNvSpPr>
          <p:nvPr>
            <p:ph type="subTitle" idx="2"/>
          </p:nvPr>
        </p:nvSpPr>
        <p:spPr>
          <a:xfrm>
            <a:off x="2567825" y="3328433"/>
            <a:ext cx="2990400" cy="53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933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Playfair Display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933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933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933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933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933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933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933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933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9pPr>
          </a:lstStyle>
          <a:p>
            <a:endParaRPr dirty="0"/>
          </a:p>
        </p:txBody>
      </p:sp>
      <p:sp>
        <p:nvSpPr>
          <p:cNvPr id="146" name="Google Shape;146;p5"/>
          <p:cNvSpPr txBox="1">
            <a:spLocks noGrp="1"/>
          </p:cNvSpPr>
          <p:nvPr>
            <p:ph type="subTitle" idx="3"/>
          </p:nvPr>
        </p:nvSpPr>
        <p:spPr>
          <a:xfrm>
            <a:off x="6633759" y="3810900"/>
            <a:ext cx="2990400" cy="163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47" name="Google Shape;147;p5"/>
          <p:cNvSpPr txBox="1">
            <a:spLocks noGrp="1"/>
          </p:cNvSpPr>
          <p:nvPr>
            <p:ph type="subTitle" idx="4"/>
          </p:nvPr>
        </p:nvSpPr>
        <p:spPr>
          <a:xfrm>
            <a:off x="6633759" y="3328433"/>
            <a:ext cx="2990400" cy="53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933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Playfair Display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933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933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933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933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933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933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933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933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9pPr>
          </a:lstStyle>
          <a:p>
            <a:endParaRPr dirty="0"/>
          </a:p>
        </p:txBody>
      </p:sp>
      <p:pic>
        <p:nvPicPr>
          <p:cNvPr id="148" name="Google Shape;148;p5"/>
          <p:cNvPicPr preferRelativeResize="0"/>
          <p:nvPr/>
        </p:nvPicPr>
        <p:blipFill rotWithShape="1">
          <a:blip r:embed="rId4">
            <a:alphaModFix/>
          </a:blip>
          <a:srcRect t="12766" b="6123"/>
          <a:stretch/>
        </p:blipFill>
        <p:spPr>
          <a:xfrm>
            <a:off x="9661133" y="4213800"/>
            <a:ext cx="2530867" cy="26374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5"/>
          <p:cNvPicPr preferRelativeResize="0"/>
          <p:nvPr/>
        </p:nvPicPr>
        <p:blipFill rotWithShape="1">
          <a:blip r:embed="rId5">
            <a:alphaModFix/>
          </a:blip>
          <a:srcRect l="9261" t="28180" r="18494" b="9858"/>
          <a:stretch/>
        </p:blipFill>
        <p:spPr>
          <a:xfrm>
            <a:off x="8696633" y="1610170"/>
            <a:ext cx="2990400" cy="23945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5"/>
          <p:cNvPicPr preferRelativeResize="0"/>
          <p:nvPr/>
        </p:nvPicPr>
        <p:blipFill rotWithShape="1">
          <a:blip r:embed="rId6">
            <a:alphaModFix/>
          </a:blip>
          <a:srcRect l="7552" t="7355" r="23600"/>
          <a:stretch/>
        </p:blipFill>
        <p:spPr>
          <a:xfrm rot="5888868">
            <a:off x="1229283" y="394285"/>
            <a:ext cx="1688135" cy="21208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726338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9569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46C034-2396-3E45-B354-F70C405BE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BD9048-7678-0F44-9968-AD6B8C549B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CDE309-2ABB-7D48-9775-64F786BCB1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7E94E-A32F-AB40-A96E-DDC63D8F4CF5}" type="datetimeFigureOut">
              <a:rPr lang="x-none" smtClean="0"/>
              <a:t>3/13/2023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75FABA-B435-6C43-8860-8E1E22826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B84AFC-9291-324B-9047-21BBE8CEA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00BF7-0694-EB4A-A779-82506F244FCC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33860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88652E-8EF5-DD42-A70C-21893673F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12AD2D-67E9-334B-B1B9-D2B7A1370A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BC74F0-7031-D945-96E9-FDD3B28228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5387F7-665D-8444-8113-1254AFF90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7E94E-A32F-AB40-A96E-DDC63D8F4CF5}" type="datetimeFigureOut">
              <a:rPr lang="x-none" smtClean="0"/>
              <a:t>3/13/2023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13B3EA-458C-E641-AD80-97D142631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E8B109-C448-F54B-A898-354E9B63D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00BF7-0694-EB4A-A779-82506F244FCC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497035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41AA7E-1E1A-CB48-A0EB-9EBB8CF46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CE0F60-5231-B948-ABDC-E56E51578E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31BBFC-9CC0-9B4B-8AF8-D0D7455683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5E5AD78-41BB-8E48-8CC3-5F47B6FAD5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FB173DE-8F98-DD4B-A52D-B3DD8F1465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52FF260-CD94-3D4D-853B-B2BF47027B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7E94E-A32F-AB40-A96E-DDC63D8F4CF5}" type="datetimeFigureOut">
              <a:rPr lang="x-none" smtClean="0"/>
              <a:t>3/13/2023</a:t>
            </a:fld>
            <a:endParaRPr lang="x-non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248581D-3E22-BF4E-905F-628308B22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0645453-15D0-084D-92AF-B0236DD6F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00BF7-0694-EB4A-A779-82506F244FCC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567508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903BC5-BE43-0343-AF76-34882E7F34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61D14BD-A4FA-B348-ABB5-CF51462F07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7E94E-A32F-AB40-A96E-DDC63D8F4CF5}" type="datetimeFigureOut">
              <a:rPr lang="x-none" smtClean="0"/>
              <a:t>3/13/2023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889154-FC9E-BE4B-A58A-867DAF285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E31C33-653A-1F4F-811E-58A076B63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00BF7-0694-EB4A-A779-82506F244FCC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3596027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01051E5-EFB3-8142-8530-0361EDB749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7E94E-A32F-AB40-A96E-DDC63D8F4CF5}" type="datetimeFigureOut">
              <a:rPr lang="x-none" smtClean="0"/>
              <a:t>3/13/2023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1E7A6CF-7113-2048-BFA5-AEC98058CA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CAC27C-3BE4-684F-A365-11E5E44F7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00BF7-0694-EB4A-A779-82506F244FCC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173933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3656DD-450F-6A4F-868C-BC6A782E6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955A66-A665-994C-8549-F01CABFFC8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725C9F-CDB4-2E43-81AB-40F76AE0C5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C1D457-E3BA-6E43-9D6C-E90698DBEB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7E94E-A32F-AB40-A96E-DDC63D8F4CF5}" type="datetimeFigureOut">
              <a:rPr lang="x-none" smtClean="0"/>
              <a:t>3/13/2023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1BCDB7-1F51-D34E-AA81-6FC8917FB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C5A907-05E8-1F41-8F48-8A9CEB8EA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00BF7-0694-EB4A-A779-82506F244FCC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461691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94291C-1789-BE4E-B3A2-66EFF4ACD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EF3E84D-25C5-B14C-8B72-4410DDD895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CD4460-43FA-EC4D-86BF-E5C39191DA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740BB6-49BA-FB4C-BD01-38213647B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7E94E-A32F-AB40-A96E-DDC63D8F4CF5}" type="datetimeFigureOut">
              <a:rPr lang="x-none" smtClean="0"/>
              <a:t>3/13/2023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2AECE3-0296-F342-BD2B-217EF1C8C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C0F0B3-DF84-1242-8431-D7BE1B393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00BF7-0694-EB4A-A779-82506F244FCC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369621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0DD135C-EBF2-8947-8040-E2995B184A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70405C-B5F1-BD46-8C90-C05D7D109C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7BD1DD-6061-3F49-AAD6-5AFA7FF94E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07E94E-A32F-AB40-A96E-DDC63D8F4CF5}" type="datetimeFigureOut">
              <a:rPr lang="x-none" smtClean="0"/>
              <a:t>3/13/2023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592466-DF1F-4B4C-A13D-C1B8D36E64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238D8E-13A8-4E4F-8D2D-A6430B39CA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900BF7-0694-EB4A-A779-82506F244FCC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401883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5" r:id="rId16"/>
    <p:sldLayoutId id="2147483666" r:id="rId17"/>
    <p:sldLayoutId id="2147483667" r:id="rId18"/>
    <p:sldLayoutId id="2147483668" r:id="rId19"/>
    <p:sldLayoutId id="2147483669" r:id="rId20"/>
    <p:sldLayoutId id="2147483670" r:id="rId21"/>
    <p:sldLayoutId id="2147483671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microsoft.com/office/2007/relationships/hdphoto" Target="../media/hdphoto2.wdp"/><Relationship Id="rId7" Type="http://schemas.openxmlformats.org/officeDocument/2006/relationships/image" Target="../media/image50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20.png"/><Relationship Id="rId5" Type="http://schemas.openxmlformats.org/officeDocument/2006/relationships/image" Target="../media/image410.png"/><Relationship Id="rId4" Type="http://schemas.openxmlformats.org/officeDocument/2006/relationships/image" Target="../media/image400.png"/><Relationship Id="rId9" Type="http://schemas.openxmlformats.org/officeDocument/2006/relationships/image" Target="../media/image45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Relationship Id="rId9" Type="http://schemas.openxmlformats.org/officeDocument/2006/relationships/image" Target="../media/image5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wmf"/><Relationship Id="rId13" Type="http://schemas.openxmlformats.org/officeDocument/2006/relationships/oleObject" Target="../embeddings/oleObject7.bin"/><Relationship Id="rId18" Type="http://schemas.openxmlformats.org/officeDocument/2006/relationships/image" Target="../media/image66.wmf"/><Relationship Id="rId3" Type="http://schemas.openxmlformats.org/officeDocument/2006/relationships/oleObject" Target="../embeddings/oleObject2.bin"/><Relationship Id="rId21" Type="http://schemas.openxmlformats.org/officeDocument/2006/relationships/oleObject" Target="../embeddings/oleObject11.bin"/><Relationship Id="rId7" Type="http://schemas.openxmlformats.org/officeDocument/2006/relationships/oleObject" Target="../embeddings/oleObject4.bin"/><Relationship Id="rId12" Type="http://schemas.openxmlformats.org/officeDocument/2006/relationships/image" Target="../media/image63.wmf"/><Relationship Id="rId17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65.wmf"/><Relationship Id="rId20" Type="http://schemas.openxmlformats.org/officeDocument/2006/relationships/image" Target="../media/image67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60.wmf"/><Relationship Id="rId11" Type="http://schemas.openxmlformats.org/officeDocument/2006/relationships/oleObject" Target="../embeddings/oleObject6.bin"/><Relationship Id="rId24" Type="http://schemas.openxmlformats.org/officeDocument/2006/relationships/image" Target="../media/image69.wmf"/><Relationship Id="rId5" Type="http://schemas.openxmlformats.org/officeDocument/2006/relationships/oleObject" Target="../embeddings/oleObject3.bin"/><Relationship Id="rId15" Type="http://schemas.openxmlformats.org/officeDocument/2006/relationships/oleObject" Target="../embeddings/oleObject8.bin"/><Relationship Id="rId23" Type="http://schemas.openxmlformats.org/officeDocument/2006/relationships/oleObject" Target="../embeddings/oleObject12.bin"/><Relationship Id="rId10" Type="http://schemas.openxmlformats.org/officeDocument/2006/relationships/image" Target="../media/image62.wmf"/><Relationship Id="rId19" Type="http://schemas.openxmlformats.org/officeDocument/2006/relationships/oleObject" Target="../embeddings/oleObject10.bin"/><Relationship Id="rId4" Type="http://schemas.openxmlformats.org/officeDocument/2006/relationships/image" Target="../media/image59.wmf"/><Relationship Id="rId9" Type="http://schemas.openxmlformats.org/officeDocument/2006/relationships/oleObject" Target="../embeddings/oleObject5.bin"/><Relationship Id="rId14" Type="http://schemas.openxmlformats.org/officeDocument/2006/relationships/image" Target="../media/image64.wmf"/><Relationship Id="rId22" Type="http://schemas.openxmlformats.org/officeDocument/2006/relationships/image" Target="../media/image68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0.png"/><Relationship Id="rId3" Type="http://schemas.openxmlformats.org/officeDocument/2006/relationships/image" Target="../media/image70.png"/><Relationship Id="rId7" Type="http://schemas.openxmlformats.org/officeDocument/2006/relationships/image" Target="../media/image530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520.png"/><Relationship Id="rId5" Type="http://schemas.openxmlformats.org/officeDocument/2006/relationships/image" Target="../media/image510.png"/><Relationship Id="rId4" Type="http://schemas.openxmlformats.org/officeDocument/2006/relationships/image" Target="../media/image50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60.png"/><Relationship Id="rId7" Type="http://schemas.openxmlformats.org/officeDocument/2006/relationships/image" Target="../media/image60.png"/><Relationship Id="rId2" Type="http://schemas.openxmlformats.org/officeDocument/2006/relationships/image" Target="../media/image550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9.png"/><Relationship Id="rId11" Type="http://schemas.openxmlformats.org/officeDocument/2006/relationships/image" Target="../media/image64.png"/><Relationship Id="rId5" Type="http://schemas.openxmlformats.org/officeDocument/2006/relationships/image" Target="../media/image76.png"/><Relationship Id="rId10" Type="http://schemas.openxmlformats.org/officeDocument/2006/relationships/image" Target="../media/image630.png"/><Relationship Id="rId4" Type="http://schemas.openxmlformats.org/officeDocument/2006/relationships/image" Target="../media/image75.png"/><Relationship Id="rId9" Type="http://schemas.openxmlformats.org/officeDocument/2006/relationships/image" Target="../media/image6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7" Type="http://schemas.openxmlformats.org/officeDocument/2006/relationships/image" Target="../media/image79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71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7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13" Type="http://schemas.openxmlformats.org/officeDocument/2006/relationships/slide" Target="slide25.xml"/><Relationship Id="rId3" Type="http://schemas.openxmlformats.org/officeDocument/2006/relationships/slideLayout" Target="../slideLayouts/slideLayout2.xml"/><Relationship Id="rId7" Type="http://schemas.openxmlformats.org/officeDocument/2006/relationships/slide" Target="slide4.xml"/><Relationship Id="rId12" Type="http://schemas.openxmlformats.org/officeDocument/2006/relationships/slide" Target="slide24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3.jpeg"/><Relationship Id="rId11" Type="http://schemas.openxmlformats.org/officeDocument/2006/relationships/slide" Target="slide23.xml"/><Relationship Id="rId5" Type="http://schemas.openxmlformats.org/officeDocument/2006/relationships/slide" Target="slide21.xml"/><Relationship Id="rId15" Type="http://schemas.openxmlformats.org/officeDocument/2006/relationships/image" Target="../media/image80.png"/><Relationship Id="rId10" Type="http://schemas.openxmlformats.org/officeDocument/2006/relationships/slide" Target="slide22.xml"/><Relationship Id="rId4" Type="http://schemas.openxmlformats.org/officeDocument/2006/relationships/image" Target="../media/image72.jpeg"/><Relationship Id="rId9" Type="http://schemas.openxmlformats.org/officeDocument/2006/relationships/slide" Target="slide20.xml"/><Relationship Id="rId14" Type="http://schemas.openxmlformats.org/officeDocument/2006/relationships/image" Target="../media/image7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5.wmf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wmf"/><Relationship Id="rId13" Type="http://schemas.openxmlformats.org/officeDocument/2006/relationships/oleObject" Target="../embeddings/oleObject17.bin"/><Relationship Id="rId3" Type="http://schemas.openxmlformats.org/officeDocument/2006/relationships/audio" Target="../media/media2.mp3"/><Relationship Id="rId7" Type="http://schemas.openxmlformats.org/officeDocument/2006/relationships/oleObject" Target="../embeddings/oleObject14.bin"/><Relationship Id="rId12" Type="http://schemas.openxmlformats.org/officeDocument/2006/relationships/image" Target="../media/image83.wmf"/><Relationship Id="rId2" Type="http://schemas.microsoft.com/office/2007/relationships/media" Target="../media/media2.mp3"/><Relationship Id="rId1" Type="http://schemas.openxmlformats.org/officeDocument/2006/relationships/vmlDrawing" Target="../drawings/vmlDrawing4.vml"/><Relationship Id="rId6" Type="http://schemas.openxmlformats.org/officeDocument/2006/relationships/slide" Target="slide19.xml"/><Relationship Id="rId11" Type="http://schemas.openxmlformats.org/officeDocument/2006/relationships/oleObject" Target="../embeddings/oleObject16.bin"/><Relationship Id="rId5" Type="http://schemas.openxmlformats.org/officeDocument/2006/relationships/image" Target="../media/image85.jpeg"/><Relationship Id="rId15" Type="http://schemas.openxmlformats.org/officeDocument/2006/relationships/image" Target="../media/image80.png"/><Relationship Id="rId10" Type="http://schemas.openxmlformats.org/officeDocument/2006/relationships/image" Target="../media/image82.wmf"/><Relationship Id="rId4" Type="http://schemas.openxmlformats.org/officeDocument/2006/relationships/slideLayout" Target="../slideLayouts/slideLayout2.xml"/><Relationship Id="rId9" Type="http://schemas.openxmlformats.org/officeDocument/2006/relationships/oleObject" Target="../embeddings/oleObject15.bin"/><Relationship Id="rId14" Type="http://schemas.openxmlformats.org/officeDocument/2006/relationships/image" Target="../media/image84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wmf"/><Relationship Id="rId13" Type="http://schemas.openxmlformats.org/officeDocument/2006/relationships/oleObject" Target="../embeddings/oleObject21.bin"/><Relationship Id="rId3" Type="http://schemas.openxmlformats.org/officeDocument/2006/relationships/audio" Target="../media/media2.mp3"/><Relationship Id="rId7" Type="http://schemas.openxmlformats.org/officeDocument/2006/relationships/oleObject" Target="../embeddings/oleObject18.bin"/><Relationship Id="rId12" Type="http://schemas.openxmlformats.org/officeDocument/2006/relationships/image" Target="../media/image88.wmf"/><Relationship Id="rId2" Type="http://schemas.microsoft.com/office/2007/relationships/media" Target="../media/media2.mp3"/><Relationship Id="rId1" Type="http://schemas.openxmlformats.org/officeDocument/2006/relationships/vmlDrawing" Target="../drawings/vmlDrawing5.vml"/><Relationship Id="rId6" Type="http://schemas.openxmlformats.org/officeDocument/2006/relationships/slide" Target="slide19.xml"/><Relationship Id="rId11" Type="http://schemas.openxmlformats.org/officeDocument/2006/relationships/oleObject" Target="../embeddings/oleObject20.bin"/><Relationship Id="rId5" Type="http://schemas.openxmlformats.org/officeDocument/2006/relationships/image" Target="../media/image85.jpeg"/><Relationship Id="rId15" Type="http://schemas.openxmlformats.org/officeDocument/2006/relationships/image" Target="../media/image80.png"/><Relationship Id="rId10" Type="http://schemas.openxmlformats.org/officeDocument/2006/relationships/image" Target="../media/image87.wmf"/><Relationship Id="rId4" Type="http://schemas.openxmlformats.org/officeDocument/2006/relationships/slideLayout" Target="../slideLayouts/slideLayout2.xml"/><Relationship Id="rId9" Type="http://schemas.openxmlformats.org/officeDocument/2006/relationships/oleObject" Target="../embeddings/oleObject19.bin"/><Relationship Id="rId14" Type="http://schemas.openxmlformats.org/officeDocument/2006/relationships/image" Target="../media/image89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wmf"/><Relationship Id="rId13" Type="http://schemas.openxmlformats.org/officeDocument/2006/relationships/oleObject" Target="../embeddings/oleObject25.bin"/><Relationship Id="rId3" Type="http://schemas.openxmlformats.org/officeDocument/2006/relationships/audio" Target="../media/media2.mp3"/><Relationship Id="rId7" Type="http://schemas.openxmlformats.org/officeDocument/2006/relationships/oleObject" Target="../embeddings/oleObject22.bin"/><Relationship Id="rId12" Type="http://schemas.openxmlformats.org/officeDocument/2006/relationships/image" Target="../media/image92.wmf"/><Relationship Id="rId17" Type="http://schemas.openxmlformats.org/officeDocument/2006/relationships/image" Target="../media/image80.png"/><Relationship Id="rId2" Type="http://schemas.microsoft.com/office/2007/relationships/media" Target="../media/media2.mp3"/><Relationship Id="rId16" Type="http://schemas.openxmlformats.org/officeDocument/2006/relationships/image" Target="../media/image94.wmf"/><Relationship Id="rId1" Type="http://schemas.openxmlformats.org/officeDocument/2006/relationships/vmlDrawing" Target="../drawings/vmlDrawing6.vml"/><Relationship Id="rId6" Type="http://schemas.openxmlformats.org/officeDocument/2006/relationships/slide" Target="slide19.xml"/><Relationship Id="rId11" Type="http://schemas.openxmlformats.org/officeDocument/2006/relationships/oleObject" Target="../embeddings/oleObject24.bin"/><Relationship Id="rId5" Type="http://schemas.openxmlformats.org/officeDocument/2006/relationships/image" Target="../media/image85.jpeg"/><Relationship Id="rId15" Type="http://schemas.openxmlformats.org/officeDocument/2006/relationships/oleObject" Target="../embeddings/oleObject26.bin"/><Relationship Id="rId10" Type="http://schemas.openxmlformats.org/officeDocument/2006/relationships/image" Target="../media/image91.wmf"/><Relationship Id="rId4" Type="http://schemas.openxmlformats.org/officeDocument/2006/relationships/slideLayout" Target="../slideLayouts/slideLayout2.xml"/><Relationship Id="rId9" Type="http://schemas.openxmlformats.org/officeDocument/2006/relationships/oleObject" Target="../embeddings/oleObject23.bin"/><Relationship Id="rId14" Type="http://schemas.openxmlformats.org/officeDocument/2006/relationships/image" Target="../media/image93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wmf"/><Relationship Id="rId3" Type="http://schemas.openxmlformats.org/officeDocument/2006/relationships/audio" Target="../media/media2.mp3"/><Relationship Id="rId7" Type="http://schemas.openxmlformats.org/officeDocument/2006/relationships/oleObject" Target="../embeddings/oleObject27.bin"/><Relationship Id="rId2" Type="http://schemas.microsoft.com/office/2007/relationships/media" Target="../media/media2.mp3"/><Relationship Id="rId1" Type="http://schemas.openxmlformats.org/officeDocument/2006/relationships/vmlDrawing" Target="../drawings/vmlDrawing7.vml"/><Relationship Id="rId6" Type="http://schemas.openxmlformats.org/officeDocument/2006/relationships/slide" Target="slide19.xml"/><Relationship Id="rId5" Type="http://schemas.openxmlformats.org/officeDocument/2006/relationships/image" Target="../media/image85.jpe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8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wmf"/><Relationship Id="rId13" Type="http://schemas.openxmlformats.org/officeDocument/2006/relationships/oleObject" Target="../embeddings/oleObject30.bin"/><Relationship Id="rId3" Type="http://schemas.openxmlformats.org/officeDocument/2006/relationships/audio" Target="../media/media2.mp3"/><Relationship Id="rId7" Type="http://schemas.openxmlformats.org/officeDocument/2006/relationships/oleObject" Target="../embeddings/oleObject28.bin"/><Relationship Id="rId12" Type="http://schemas.openxmlformats.org/officeDocument/2006/relationships/image" Target="../media/image97.wmf"/><Relationship Id="rId2" Type="http://schemas.microsoft.com/office/2007/relationships/media" Target="../media/media2.mp3"/><Relationship Id="rId1" Type="http://schemas.openxmlformats.org/officeDocument/2006/relationships/vmlDrawing" Target="../drawings/vmlDrawing8.vml"/><Relationship Id="rId6" Type="http://schemas.openxmlformats.org/officeDocument/2006/relationships/slide" Target="slide19.xml"/><Relationship Id="rId11" Type="http://schemas.openxmlformats.org/officeDocument/2006/relationships/oleObject" Target="../embeddings/oleObject29.bin"/><Relationship Id="rId5" Type="http://schemas.openxmlformats.org/officeDocument/2006/relationships/image" Target="../media/image85.jpeg"/><Relationship Id="rId10" Type="http://schemas.openxmlformats.org/officeDocument/2006/relationships/image" Target="../media/image80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770.png"/><Relationship Id="rId14" Type="http://schemas.openxmlformats.org/officeDocument/2006/relationships/image" Target="../media/image98.w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wmf"/><Relationship Id="rId13" Type="http://schemas.openxmlformats.org/officeDocument/2006/relationships/image" Target="../media/image101.wmf"/><Relationship Id="rId3" Type="http://schemas.openxmlformats.org/officeDocument/2006/relationships/audio" Target="../media/media2.mp3"/><Relationship Id="rId7" Type="http://schemas.openxmlformats.org/officeDocument/2006/relationships/oleObject" Target="../embeddings/oleObject31.bin"/><Relationship Id="rId12" Type="http://schemas.openxmlformats.org/officeDocument/2006/relationships/oleObject" Target="../embeddings/oleObject33.bin"/><Relationship Id="rId2" Type="http://schemas.microsoft.com/office/2007/relationships/media" Target="../media/media2.mp3"/><Relationship Id="rId1" Type="http://schemas.openxmlformats.org/officeDocument/2006/relationships/vmlDrawing" Target="../drawings/vmlDrawing9.vml"/><Relationship Id="rId6" Type="http://schemas.openxmlformats.org/officeDocument/2006/relationships/slide" Target="slide19.xml"/><Relationship Id="rId11" Type="http://schemas.openxmlformats.org/officeDocument/2006/relationships/image" Target="../media/image100.wmf"/><Relationship Id="rId5" Type="http://schemas.openxmlformats.org/officeDocument/2006/relationships/image" Target="../media/image85.jpeg"/><Relationship Id="rId15" Type="http://schemas.openxmlformats.org/officeDocument/2006/relationships/image" Target="../media/image102.wmf"/><Relationship Id="rId10" Type="http://schemas.openxmlformats.org/officeDocument/2006/relationships/oleObject" Target="../embeddings/oleObject32.bin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80.png"/><Relationship Id="rId14" Type="http://schemas.openxmlformats.org/officeDocument/2006/relationships/oleObject" Target="../embeddings/oleObject34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6.png"/><Relationship Id="rId4" Type="http://schemas.openxmlformats.org/officeDocument/2006/relationships/image" Target="../media/image10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0.png"/><Relationship Id="rId1" Type="http://schemas.openxmlformats.org/officeDocument/2006/relationships/slideLayout" Target="../slideLayouts/slideLayout2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0.png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microsoft.com/office/2007/relationships/hdphoto" Target="../media/hdphoto1.wdp"/><Relationship Id="rId7" Type="http://schemas.openxmlformats.org/officeDocument/2006/relationships/image" Target="../media/image3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12" Type="http://schemas.openxmlformats.org/officeDocument/2006/relationships/image" Target="../media/image43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3.png"/><Relationship Id="rId9" Type="http://schemas.openxmlformats.org/officeDocument/2006/relationships/image" Target="../media/image37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0" name="Google Shape;1140;p41"/>
          <p:cNvSpPr txBox="1">
            <a:spLocks noGrp="1"/>
          </p:cNvSpPr>
          <p:nvPr>
            <p:ph type="subTitle" idx="1"/>
          </p:nvPr>
        </p:nvSpPr>
        <p:spPr>
          <a:xfrm>
            <a:off x="3236523" y="1820187"/>
            <a:ext cx="6856693" cy="3357781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en-US" sz="4267" b="1" dirty="0" err="1">
                <a:solidFill>
                  <a:srgbClr val="FF0000"/>
                </a:solidFill>
              </a:rPr>
              <a:t>TIẾT</a:t>
            </a:r>
            <a:r>
              <a:rPr lang="en-US" sz="4267" b="1" dirty="0">
                <a:solidFill>
                  <a:srgbClr val="FF0000"/>
                </a:solidFill>
              </a:rPr>
              <a:t> 102. </a:t>
            </a:r>
            <a:r>
              <a:rPr lang="en-US" sz="4267" b="1" dirty="0" err="1">
                <a:solidFill>
                  <a:srgbClr val="FF0000"/>
                </a:solidFill>
              </a:rPr>
              <a:t>BÀI</a:t>
            </a:r>
            <a:r>
              <a:rPr lang="en-US" sz="4267" b="1" dirty="0">
                <a:solidFill>
                  <a:srgbClr val="FF0000"/>
                </a:solidFill>
              </a:rPr>
              <a:t> 3. 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en-US" sz="4267" b="1" dirty="0">
                <a:solidFill>
                  <a:srgbClr val="002060"/>
                </a:solidFill>
              </a:rPr>
              <a:t>PHÉP CỘNG, PHÉP TRỪ PHÂN SỐ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en-US" sz="4267" b="1" dirty="0">
                <a:solidFill>
                  <a:srgbClr val="002060"/>
                </a:solidFill>
              </a:rPr>
              <a:t>(</a:t>
            </a:r>
            <a:r>
              <a:rPr lang="en-US" sz="4267" b="1" dirty="0" err="1">
                <a:solidFill>
                  <a:srgbClr val="002060"/>
                </a:solidFill>
              </a:rPr>
              <a:t>Tiết</a:t>
            </a:r>
            <a:r>
              <a:rPr lang="en-US" sz="4267" b="1" dirty="0">
                <a:solidFill>
                  <a:srgbClr val="002060"/>
                </a:solidFill>
              </a:rPr>
              <a:t> 2)</a:t>
            </a:r>
            <a:endParaRPr sz="4267" b="1" dirty="0">
              <a:solidFill>
                <a:srgbClr val="002060"/>
              </a:solidFill>
            </a:endParaRPr>
          </a:p>
        </p:txBody>
      </p:sp>
      <p:grpSp>
        <p:nvGrpSpPr>
          <p:cNvPr id="1141" name="Google Shape;1141;p41"/>
          <p:cNvGrpSpPr/>
          <p:nvPr/>
        </p:nvGrpSpPr>
        <p:grpSpPr>
          <a:xfrm>
            <a:off x="2466379" y="1507927"/>
            <a:ext cx="7680776" cy="3670040"/>
            <a:chOff x="1908700" y="1591450"/>
            <a:chExt cx="5287849" cy="2526648"/>
          </a:xfrm>
        </p:grpSpPr>
        <p:sp>
          <p:nvSpPr>
            <p:cNvPr id="1142" name="Google Shape;1142;p41"/>
            <p:cNvSpPr/>
            <p:nvPr/>
          </p:nvSpPr>
          <p:spPr>
            <a:xfrm>
              <a:off x="1908700" y="2160455"/>
              <a:ext cx="436956" cy="1438956"/>
            </a:xfrm>
            <a:custGeom>
              <a:avLst/>
              <a:gdLst/>
              <a:ahLst/>
              <a:cxnLst/>
              <a:rect l="l" t="t" r="r" b="b"/>
              <a:pathLst>
                <a:path w="8740" h="28782" extrusionOk="0">
                  <a:moveTo>
                    <a:pt x="8110" y="559"/>
                  </a:moveTo>
                  <a:cubicBezTo>
                    <a:pt x="8131" y="559"/>
                    <a:pt x="8152" y="560"/>
                    <a:pt x="8173" y="562"/>
                  </a:cubicBezTo>
                  <a:cubicBezTo>
                    <a:pt x="7272" y="1596"/>
                    <a:pt x="6438" y="2530"/>
                    <a:pt x="5538" y="3564"/>
                  </a:cubicBezTo>
                  <a:cubicBezTo>
                    <a:pt x="5832" y="2094"/>
                    <a:pt x="7117" y="559"/>
                    <a:pt x="8110" y="559"/>
                  </a:cubicBezTo>
                  <a:close/>
                  <a:moveTo>
                    <a:pt x="6638" y="6332"/>
                  </a:moveTo>
                  <a:cubicBezTo>
                    <a:pt x="6672" y="6399"/>
                    <a:pt x="6705" y="6466"/>
                    <a:pt x="6772" y="6499"/>
                  </a:cubicBezTo>
                  <a:cubicBezTo>
                    <a:pt x="6338" y="6833"/>
                    <a:pt x="5904" y="7133"/>
                    <a:pt x="5504" y="7433"/>
                  </a:cubicBezTo>
                  <a:cubicBezTo>
                    <a:pt x="5471" y="7366"/>
                    <a:pt x="5404" y="7333"/>
                    <a:pt x="5371" y="7300"/>
                  </a:cubicBezTo>
                  <a:cubicBezTo>
                    <a:pt x="5804" y="6966"/>
                    <a:pt x="6205" y="6666"/>
                    <a:pt x="6638" y="6332"/>
                  </a:cubicBezTo>
                  <a:close/>
                  <a:moveTo>
                    <a:pt x="2836" y="4765"/>
                  </a:moveTo>
                  <a:lnTo>
                    <a:pt x="2836" y="4765"/>
                  </a:lnTo>
                  <a:cubicBezTo>
                    <a:pt x="3436" y="5732"/>
                    <a:pt x="3870" y="7233"/>
                    <a:pt x="3770" y="7900"/>
                  </a:cubicBezTo>
                  <a:cubicBezTo>
                    <a:pt x="3036" y="6999"/>
                    <a:pt x="2736" y="5999"/>
                    <a:pt x="2836" y="4765"/>
                  </a:cubicBezTo>
                  <a:close/>
                  <a:moveTo>
                    <a:pt x="1134" y="9902"/>
                  </a:moveTo>
                  <a:lnTo>
                    <a:pt x="1134" y="9902"/>
                  </a:lnTo>
                  <a:cubicBezTo>
                    <a:pt x="1701" y="10002"/>
                    <a:pt x="2168" y="10602"/>
                    <a:pt x="2469" y="11603"/>
                  </a:cubicBezTo>
                  <a:cubicBezTo>
                    <a:pt x="1435" y="10702"/>
                    <a:pt x="1234" y="10435"/>
                    <a:pt x="1134" y="9902"/>
                  </a:cubicBezTo>
                  <a:close/>
                  <a:moveTo>
                    <a:pt x="7205" y="10235"/>
                  </a:moveTo>
                  <a:lnTo>
                    <a:pt x="4503" y="12070"/>
                  </a:lnTo>
                  <a:cubicBezTo>
                    <a:pt x="4970" y="11136"/>
                    <a:pt x="6238" y="10235"/>
                    <a:pt x="7205" y="10235"/>
                  </a:cubicBezTo>
                  <a:close/>
                  <a:moveTo>
                    <a:pt x="1101" y="15939"/>
                  </a:moveTo>
                  <a:cubicBezTo>
                    <a:pt x="1635" y="16506"/>
                    <a:pt x="2168" y="17073"/>
                    <a:pt x="2702" y="17674"/>
                  </a:cubicBezTo>
                  <a:cubicBezTo>
                    <a:pt x="2635" y="17707"/>
                    <a:pt x="2569" y="17774"/>
                    <a:pt x="2502" y="17807"/>
                  </a:cubicBezTo>
                  <a:cubicBezTo>
                    <a:pt x="2002" y="17207"/>
                    <a:pt x="1501" y="16606"/>
                    <a:pt x="1001" y="16039"/>
                  </a:cubicBezTo>
                  <a:cubicBezTo>
                    <a:pt x="1034" y="16006"/>
                    <a:pt x="1068" y="15973"/>
                    <a:pt x="1101" y="15939"/>
                  </a:cubicBezTo>
                  <a:close/>
                  <a:moveTo>
                    <a:pt x="6271" y="14705"/>
                  </a:moveTo>
                  <a:lnTo>
                    <a:pt x="6271" y="14705"/>
                  </a:lnTo>
                  <a:cubicBezTo>
                    <a:pt x="6138" y="15672"/>
                    <a:pt x="4937" y="17374"/>
                    <a:pt x="3936" y="18107"/>
                  </a:cubicBezTo>
                  <a:cubicBezTo>
                    <a:pt x="4237" y="16573"/>
                    <a:pt x="5404" y="15839"/>
                    <a:pt x="6271" y="14705"/>
                  </a:cubicBezTo>
                  <a:close/>
                  <a:moveTo>
                    <a:pt x="7072" y="20242"/>
                  </a:moveTo>
                  <a:lnTo>
                    <a:pt x="7072" y="20242"/>
                  </a:lnTo>
                  <a:cubicBezTo>
                    <a:pt x="7039" y="20943"/>
                    <a:pt x="5938" y="22110"/>
                    <a:pt x="5137" y="22477"/>
                  </a:cubicBezTo>
                  <a:cubicBezTo>
                    <a:pt x="5104" y="22444"/>
                    <a:pt x="5071" y="22377"/>
                    <a:pt x="5037" y="22344"/>
                  </a:cubicBezTo>
                  <a:cubicBezTo>
                    <a:pt x="5704" y="21643"/>
                    <a:pt x="6371" y="20943"/>
                    <a:pt x="7072" y="20242"/>
                  </a:cubicBezTo>
                  <a:close/>
                  <a:moveTo>
                    <a:pt x="1034" y="21443"/>
                  </a:moveTo>
                  <a:cubicBezTo>
                    <a:pt x="1668" y="21510"/>
                    <a:pt x="2802" y="22310"/>
                    <a:pt x="3436" y="23178"/>
                  </a:cubicBezTo>
                  <a:cubicBezTo>
                    <a:pt x="2402" y="23144"/>
                    <a:pt x="1401" y="22444"/>
                    <a:pt x="1034" y="21443"/>
                  </a:cubicBezTo>
                  <a:close/>
                  <a:moveTo>
                    <a:pt x="2269" y="26313"/>
                  </a:moveTo>
                  <a:lnTo>
                    <a:pt x="2269" y="26313"/>
                  </a:lnTo>
                  <a:cubicBezTo>
                    <a:pt x="3002" y="26647"/>
                    <a:pt x="3603" y="26914"/>
                    <a:pt x="4203" y="27181"/>
                  </a:cubicBezTo>
                  <a:cubicBezTo>
                    <a:pt x="4126" y="27206"/>
                    <a:pt x="4037" y="27218"/>
                    <a:pt x="3940" y="27218"/>
                  </a:cubicBezTo>
                  <a:cubicBezTo>
                    <a:pt x="3408" y="27218"/>
                    <a:pt x="2635" y="26849"/>
                    <a:pt x="2269" y="26313"/>
                  </a:cubicBezTo>
                  <a:close/>
                  <a:moveTo>
                    <a:pt x="8271" y="0"/>
                  </a:moveTo>
                  <a:cubicBezTo>
                    <a:pt x="8167" y="0"/>
                    <a:pt x="8034" y="32"/>
                    <a:pt x="7873" y="95"/>
                  </a:cubicBezTo>
                  <a:cubicBezTo>
                    <a:pt x="6638" y="495"/>
                    <a:pt x="5871" y="1395"/>
                    <a:pt x="5437" y="2563"/>
                  </a:cubicBezTo>
                  <a:cubicBezTo>
                    <a:pt x="5004" y="3764"/>
                    <a:pt x="4604" y="4998"/>
                    <a:pt x="4170" y="6232"/>
                  </a:cubicBezTo>
                  <a:cubicBezTo>
                    <a:pt x="4137" y="6199"/>
                    <a:pt x="4070" y="6166"/>
                    <a:pt x="4070" y="6132"/>
                  </a:cubicBezTo>
                  <a:cubicBezTo>
                    <a:pt x="3670" y="5332"/>
                    <a:pt x="3303" y="4531"/>
                    <a:pt x="2902" y="3730"/>
                  </a:cubicBezTo>
                  <a:cubicBezTo>
                    <a:pt x="2836" y="3630"/>
                    <a:pt x="2669" y="3530"/>
                    <a:pt x="2569" y="3464"/>
                  </a:cubicBezTo>
                  <a:cubicBezTo>
                    <a:pt x="2469" y="3530"/>
                    <a:pt x="2335" y="3630"/>
                    <a:pt x="2335" y="3730"/>
                  </a:cubicBezTo>
                  <a:cubicBezTo>
                    <a:pt x="2269" y="5232"/>
                    <a:pt x="2202" y="6699"/>
                    <a:pt x="3236" y="7967"/>
                  </a:cubicBezTo>
                  <a:cubicBezTo>
                    <a:pt x="3469" y="8267"/>
                    <a:pt x="3703" y="8634"/>
                    <a:pt x="3703" y="8968"/>
                  </a:cubicBezTo>
                  <a:cubicBezTo>
                    <a:pt x="3670" y="9902"/>
                    <a:pt x="3503" y="10836"/>
                    <a:pt x="3369" y="11770"/>
                  </a:cubicBezTo>
                  <a:cubicBezTo>
                    <a:pt x="3336" y="11770"/>
                    <a:pt x="3303" y="11803"/>
                    <a:pt x="3269" y="11803"/>
                  </a:cubicBezTo>
                  <a:cubicBezTo>
                    <a:pt x="3102" y="11436"/>
                    <a:pt x="2902" y="11069"/>
                    <a:pt x="2702" y="10702"/>
                  </a:cubicBezTo>
                  <a:cubicBezTo>
                    <a:pt x="2402" y="10035"/>
                    <a:pt x="1902" y="9535"/>
                    <a:pt x="1268" y="9234"/>
                  </a:cubicBezTo>
                  <a:cubicBezTo>
                    <a:pt x="1176" y="9179"/>
                    <a:pt x="1044" y="9155"/>
                    <a:pt x="916" y="9155"/>
                  </a:cubicBezTo>
                  <a:cubicBezTo>
                    <a:pt x="811" y="9155"/>
                    <a:pt x="709" y="9171"/>
                    <a:pt x="634" y="9201"/>
                  </a:cubicBezTo>
                  <a:cubicBezTo>
                    <a:pt x="501" y="9268"/>
                    <a:pt x="467" y="9601"/>
                    <a:pt x="501" y="9768"/>
                  </a:cubicBezTo>
                  <a:cubicBezTo>
                    <a:pt x="601" y="10135"/>
                    <a:pt x="701" y="10535"/>
                    <a:pt x="968" y="10802"/>
                  </a:cubicBezTo>
                  <a:cubicBezTo>
                    <a:pt x="1601" y="11569"/>
                    <a:pt x="2335" y="12270"/>
                    <a:pt x="3002" y="13004"/>
                  </a:cubicBezTo>
                  <a:cubicBezTo>
                    <a:pt x="3169" y="13137"/>
                    <a:pt x="3303" y="13404"/>
                    <a:pt x="3303" y="13604"/>
                  </a:cubicBezTo>
                  <a:cubicBezTo>
                    <a:pt x="3336" y="15072"/>
                    <a:pt x="3369" y="16540"/>
                    <a:pt x="3369" y="18007"/>
                  </a:cubicBezTo>
                  <a:cubicBezTo>
                    <a:pt x="3369" y="18041"/>
                    <a:pt x="3336" y="18074"/>
                    <a:pt x="3269" y="18141"/>
                  </a:cubicBezTo>
                  <a:cubicBezTo>
                    <a:pt x="3169" y="17974"/>
                    <a:pt x="3069" y="17874"/>
                    <a:pt x="3036" y="17740"/>
                  </a:cubicBezTo>
                  <a:cubicBezTo>
                    <a:pt x="2669" y="16740"/>
                    <a:pt x="1835" y="16139"/>
                    <a:pt x="1168" y="15439"/>
                  </a:cubicBezTo>
                  <a:cubicBezTo>
                    <a:pt x="1001" y="15272"/>
                    <a:pt x="801" y="15172"/>
                    <a:pt x="601" y="15139"/>
                  </a:cubicBezTo>
                  <a:cubicBezTo>
                    <a:pt x="553" y="15123"/>
                    <a:pt x="504" y="15116"/>
                    <a:pt x="456" y="15116"/>
                  </a:cubicBezTo>
                  <a:cubicBezTo>
                    <a:pt x="304" y="15116"/>
                    <a:pt x="152" y="15180"/>
                    <a:pt x="0" y="15205"/>
                  </a:cubicBezTo>
                  <a:cubicBezTo>
                    <a:pt x="67" y="15372"/>
                    <a:pt x="100" y="15572"/>
                    <a:pt x="200" y="15706"/>
                  </a:cubicBezTo>
                  <a:cubicBezTo>
                    <a:pt x="734" y="16373"/>
                    <a:pt x="1301" y="17007"/>
                    <a:pt x="1868" y="17674"/>
                  </a:cubicBezTo>
                  <a:cubicBezTo>
                    <a:pt x="2068" y="17907"/>
                    <a:pt x="2269" y="18174"/>
                    <a:pt x="2535" y="18308"/>
                  </a:cubicBezTo>
                  <a:cubicBezTo>
                    <a:pt x="3203" y="18641"/>
                    <a:pt x="3436" y="19175"/>
                    <a:pt x="3569" y="19842"/>
                  </a:cubicBezTo>
                  <a:cubicBezTo>
                    <a:pt x="3636" y="20209"/>
                    <a:pt x="3670" y="20576"/>
                    <a:pt x="3703" y="20909"/>
                  </a:cubicBezTo>
                  <a:cubicBezTo>
                    <a:pt x="3770" y="21543"/>
                    <a:pt x="3836" y="22177"/>
                    <a:pt x="3903" y="22811"/>
                  </a:cubicBezTo>
                  <a:cubicBezTo>
                    <a:pt x="3102" y="22210"/>
                    <a:pt x="2335" y="21643"/>
                    <a:pt x="1535" y="21110"/>
                  </a:cubicBezTo>
                  <a:cubicBezTo>
                    <a:pt x="1335" y="20943"/>
                    <a:pt x="968" y="20909"/>
                    <a:pt x="701" y="20909"/>
                  </a:cubicBezTo>
                  <a:cubicBezTo>
                    <a:pt x="367" y="20909"/>
                    <a:pt x="267" y="21110"/>
                    <a:pt x="434" y="21376"/>
                  </a:cubicBezTo>
                  <a:cubicBezTo>
                    <a:pt x="734" y="21843"/>
                    <a:pt x="1034" y="22310"/>
                    <a:pt x="1401" y="22744"/>
                  </a:cubicBezTo>
                  <a:cubicBezTo>
                    <a:pt x="1635" y="23011"/>
                    <a:pt x="1935" y="23178"/>
                    <a:pt x="2235" y="23378"/>
                  </a:cubicBezTo>
                  <a:cubicBezTo>
                    <a:pt x="2451" y="23501"/>
                    <a:pt x="2667" y="23682"/>
                    <a:pt x="2883" y="23682"/>
                  </a:cubicBezTo>
                  <a:cubicBezTo>
                    <a:pt x="2901" y="23682"/>
                    <a:pt x="2918" y="23681"/>
                    <a:pt x="2936" y="23678"/>
                  </a:cubicBezTo>
                  <a:cubicBezTo>
                    <a:pt x="3029" y="23668"/>
                    <a:pt x="3117" y="23663"/>
                    <a:pt x="3201" y="23663"/>
                  </a:cubicBezTo>
                  <a:cubicBezTo>
                    <a:pt x="3959" y="23663"/>
                    <a:pt x="4347" y="24071"/>
                    <a:pt x="4437" y="24912"/>
                  </a:cubicBezTo>
                  <a:cubicBezTo>
                    <a:pt x="4470" y="25046"/>
                    <a:pt x="4537" y="25179"/>
                    <a:pt x="4604" y="25313"/>
                  </a:cubicBezTo>
                  <a:cubicBezTo>
                    <a:pt x="4770" y="25846"/>
                    <a:pt x="4937" y="26347"/>
                    <a:pt x="5137" y="27014"/>
                  </a:cubicBezTo>
                  <a:cubicBezTo>
                    <a:pt x="4270" y="26613"/>
                    <a:pt x="3536" y="26280"/>
                    <a:pt x="2802" y="25980"/>
                  </a:cubicBezTo>
                  <a:cubicBezTo>
                    <a:pt x="2535" y="25880"/>
                    <a:pt x="2235" y="25780"/>
                    <a:pt x="1968" y="25780"/>
                  </a:cubicBezTo>
                  <a:cubicBezTo>
                    <a:pt x="1535" y="25780"/>
                    <a:pt x="1401" y="26113"/>
                    <a:pt x="1635" y="26480"/>
                  </a:cubicBezTo>
                  <a:cubicBezTo>
                    <a:pt x="1968" y="26980"/>
                    <a:pt x="2435" y="27314"/>
                    <a:pt x="3036" y="27547"/>
                  </a:cubicBezTo>
                  <a:cubicBezTo>
                    <a:pt x="3450" y="27727"/>
                    <a:pt x="3863" y="27820"/>
                    <a:pt x="4272" y="27820"/>
                  </a:cubicBezTo>
                  <a:cubicBezTo>
                    <a:pt x="4621" y="27820"/>
                    <a:pt x="4966" y="27752"/>
                    <a:pt x="5304" y="27614"/>
                  </a:cubicBezTo>
                  <a:cubicBezTo>
                    <a:pt x="5538" y="28048"/>
                    <a:pt x="5738" y="28415"/>
                    <a:pt x="5971" y="28782"/>
                  </a:cubicBezTo>
                  <a:cubicBezTo>
                    <a:pt x="6005" y="28748"/>
                    <a:pt x="6038" y="28715"/>
                    <a:pt x="6105" y="28682"/>
                  </a:cubicBezTo>
                  <a:cubicBezTo>
                    <a:pt x="5971" y="28381"/>
                    <a:pt x="5838" y="28081"/>
                    <a:pt x="5771" y="27781"/>
                  </a:cubicBezTo>
                  <a:cubicBezTo>
                    <a:pt x="5738" y="27648"/>
                    <a:pt x="5738" y="27447"/>
                    <a:pt x="5804" y="27314"/>
                  </a:cubicBezTo>
                  <a:cubicBezTo>
                    <a:pt x="6038" y="26947"/>
                    <a:pt x="6305" y="26613"/>
                    <a:pt x="6572" y="26280"/>
                  </a:cubicBezTo>
                  <a:cubicBezTo>
                    <a:pt x="7239" y="25479"/>
                    <a:pt x="7939" y="24679"/>
                    <a:pt x="8573" y="23845"/>
                  </a:cubicBezTo>
                  <a:cubicBezTo>
                    <a:pt x="8706" y="23711"/>
                    <a:pt x="8673" y="23445"/>
                    <a:pt x="8740" y="23244"/>
                  </a:cubicBezTo>
                  <a:cubicBezTo>
                    <a:pt x="8606" y="23244"/>
                    <a:pt x="8462" y="23223"/>
                    <a:pt x="8338" y="23223"/>
                  </a:cubicBezTo>
                  <a:cubicBezTo>
                    <a:pt x="8245" y="23223"/>
                    <a:pt x="8163" y="23235"/>
                    <a:pt x="8106" y="23278"/>
                  </a:cubicBezTo>
                  <a:cubicBezTo>
                    <a:pt x="6905" y="24078"/>
                    <a:pt x="5704" y="24846"/>
                    <a:pt x="5437" y="26413"/>
                  </a:cubicBezTo>
                  <a:cubicBezTo>
                    <a:pt x="5437" y="26413"/>
                    <a:pt x="5371" y="26447"/>
                    <a:pt x="5337" y="26447"/>
                  </a:cubicBezTo>
                  <a:cubicBezTo>
                    <a:pt x="5137" y="25846"/>
                    <a:pt x="4937" y="25212"/>
                    <a:pt x="4704" y="24612"/>
                  </a:cubicBezTo>
                  <a:cubicBezTo>
                    <a:pt x="4470" y="23878"/>
                    <a:pt x="4537" y="23478"/>
                    <a:pt x="5204" y="23078"/>
                  </a:cubicBezTo>
                  <a:cubicBezTo>
                    <a:pt x="6371" y="22444"/>
                    <a:pt x="7172" y="21443"/>
                    <a:pt x="7739" y="20276"/>
                  </a:cubicBezTo>
                  <a:cubicBezTo>
                    <a:pt x="7806" y="20142"/>
                    <a:pt x="7839" y="19975"/>
                    <a:pt x="7873" y="19842"/>
                  </a:cubicBezTo>
                  <a:cubicBezTo>
                    <a:pt x="7734" y="19819"/>
                    <a:pt x="7596" y="19780"/>
                    <a:pt x="7469" y="19780"/>
                  </a:cubicBezTo>
                  <a:cubicBezTo>
                    <a:pt x="7412" y="19780"/>
                    <a:pt x="7357" y="19788"/>
                    <a:pt x="7305" y="19809"/>
                  </a:cubicBezTo>
                  <a:cubicBezTo>
                    <a:pt x="6905" y="20042"/>
                    <a:pt x="6505" y="20342"/>
                    <a:pt x="6138" y="20643"/>
                  </a:cubicBezTo>
                  <a:cubicBezTo>
                    <a:pt x="5404" y="21343"/>
                    <a:pt x="4704" y="22077"/>
                    <a:pt x="4370" y="23078"/>
                  </a:cubicBezTo>
                  <a:cubicBezTo>
                    <a:pt x="4170" y="21743"/>
                    <a:pt x="4003" y="20409"/>
                    <a:pt x="3870" y="19108"/>
                  </a:cubicBezTo>
                  <a:cubicBezTo>
                    <a:pt x="3836" y="19008"/>
                    <a:pt x="3970" y="18841"/>
                    <a:pt x="4070" y="18741"/>
                  </a:cubicBezTo>
                  <a:cubicBezTo>
                    <a:pt x="4470" y="18308"/>
                    <a:pt x="5004" y="17941"/>
                    <a:pt x="5337" y="17440"/>
                  </a:cubicBezTo>
                  <a:cubicBezTo>
                    <a:pt x="6071" y="16373"/>
                    <a:pt x="6738" y="15205"/>
                    <a:pt x="7406" y="14105"/>
                  </a:cubicBezTo>
                  <a:cubicBezTo>
                    <a:pt x="7439" y="14071"/>
                    <a:pt x="7406" y="14004"/>
                    <a:pt x="7406" y="13804"/>
                  </a:cubicBezTo>
                  <a:cubicBezTo>
                    <a:pt x="7105" y="13904"/>
                    <a:pt x="6838" y="13971"/>
                    <a:pt x="6638" y="14105"/>
                  </a:cubicBezTo>
                  <a:cubicBezTo>
                    <a:pt x="5471" y="14905"/>
                    <a:pt x="4537" y="15939"/>
                    <a:pt x="3770" y="17140"/>
                  </a:cubicBezTo>
                  <a:cubicBezTo>
                    <a:pt x="3736" y="17073"/>
                    <a:pt x="3703" y="17040"/>
                    <a:pt x="3703" y="17040"/>
                  </a:cubicBezTo>
                  <a:cubicBezTo>
                    <a:pt x="3703" y="15839"/>
                    <a:pt x="3670" y="14638"/>
                    <a:pt x="3703" y="13437"/>
                  </a:cubicBezTo>
                  <a:cubicBezTo>
                    <a:pt x="3703" y="13304"/>
                    <a:pt x="3803" y="13171"/>
                    <a:pt x="3903" y="13104"/>
                  </a:cubicBezTo>
                  <a:cubicBezTo>
                    <a:pt x="5271" y="12103"/>
                    <a:pt x="6672" y="11102"/>
                    <a:pt x="8039" y="10135"/>
                  </a:cubicBezTo>
                  <a:cubicBezTo>
                    <a:pt x="8139" y="10035"/>
                    <a:pt x="8173" y="9902"/>
                    <a:pt x="8273" y="9801"/>
                  </a:cubicBezTo>
                  <a:cubicBezTo>
                    <a:pt x="8239" y="9735"/>
                    <a:pt x="8173" y="9701"/>
                    <a:pt x="8139" y="9668"/>
                  </a:cubicBezTo>
                  <a:cubicBezTo>
                    <a:pt x="6171" y="9768"/>
                    <a:pt x="4704" y="10735"/>
                    <a:pt x="3736" y="12537"/>
                  </a:cubicBezTo>
                  <a:cubicBezTo>
                    <a:pt x="3803" y="11303"/>
                    <a:pt x="3936" y="10135"/>
                    <a:pt x="4137" y="8934"/>
                  </a:cubicBezTo>
                  <a:cubicBezTo>
                    <a:pt x="4170" y="8734"/>
                    <a:pt x="4437" y="8467"/>
                    <a:pt x="4670" y="8367"/>
                  </a:cubicBezTo>
                  <a:cubicBezTo>
                    <a:pt x="5838" y="7933"/>
                    <a:pt x="6738" y="7133"/>
                    <a:pt x="7672" y="6399"/>
                  </a:cubicBezTo>
                  <a:cubicBezTo>
                    <a:pt x="7806" y="6266"/>
                    <a:pt x="7839" y="6032"/>
                    <a:pt x="7906" y="5832"/>
                  </a:cubicBezTo>
                  <a:cubicBezTo>
                    <a:pt x="7727" y="5772"/>
                    <a:pt x="7549" y="5660"/>
                    <a:pt x="7394" y="5660"/>
                  </a:cubicBezTo>
                  <a:cubicBezTo>
                    <a:pt x="7375" y="5660"/>
                    <a:pt x="7357" y="5662"/>
                    <a:pt x="7339" y="5665"/>
                  </a:cubicBezTo>
                  <a:cubicBezTo>
                    <a:pt x="6505" y="5865"/>
                    <a:pt x="5704" y="6132"/>
                    <a:pt x="5071" y="6799"/>
                  </a:cubicBezTo>
                  <a:cubicBezTo>
                    <a:pt x="4904" y="6999"/>
                    <a:pt x="4737" y="7233"/>
                    <a:pt x="4570" y="7433"/>
                  </a:cubicBezTo>
                  <a:cubicBezTo>
                    <a:pt x="4403" y="7266"/>
                    <a:pt x="4337" y="7166"/>
                    <a:pt x="4370" y="7066"/>
                  </a:cubicBezTo>
                  <a:cubicBezTo>
                    <a:pt x="4670" y="6166"/>
                    <a:pt x="4704" y="5198"/>
                    <a:pt x="5538" y="4431"/>
                  </a:cubicBezTo>
                  <a:cubicBezTo>
                    <a:pt x="6572" y="3464"/>
                    <a:pt x="7406" y="2263"/>
                    <a:pt x="8340" y="1162"/>
                  </a:cubicBezTo>
                  <a:cubicBezTo>
                    <a:pt x="8440" y="1029"/>
                    <a:pt x="8473" y="862"/>
                    <a:pt x="8506" y="695"/>
                  </a:cubicBezTo>
                  <a:cubicBezTo>
                    <a:pt x="8628" y="232"/>
                    <a:pt x="8554" y="0"/>
                    <a:pt x="82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43" name="Google Shape;1143;p41"/>
            <p:cNvSpPr/>
            <p:nvPr/>
          </p:nvSpPr>
          <p:spPr>
            <a:xfrm>
              <a:off x="2160523" y="1591450"/>
              <a:ext cx="5015092" cy="1000000"/>
            </a:xfrm>
            <a:custGeom>
              <a:avLst/>
              <a:gdLst/>
              <a:ahLst/>
              <a:cxnLst/>
              <a:rect l="l" t="t" r="r" b="b"/>
              <a:pathLst>
                <a:path w="71919" h="20002" extrusionOk="0">
                  <a:moveTo>
                    <a:pt x="9240" y="1"/>
                  </a:moveTo>
                  <a:cubicBezTo>
                    <a:pt x="7639" y="34"/>
                    <a:pt x="6038" y="201"/>
                    <a:pt x="4437" y="267"/>
                  </a:cubicBezTo>
                  <a:cubicBezTo>
                    <a:pt x="3436" y="334"/>
                    <a:pt x="2435" y="234"/>
                    <a:pt x="1601" y="935"/>
                  </a:cubicBezTo>
                  <a:cubicBezTo>
                    <a:pt x="1568" y="968"/>
                    <a:pt x="1501" y="968"/>
                    <a:pt x="1435" y="1001"/>
                  </a:cubicBezTo>
                  <a:cubicBezTo>
                    <a:pt x="501" y="1201"/>
                    <a:pt x="501" y="1201"/>
                    <a:pt x="434" y="2102"/>
                  </a:cubicBezTo>
                  <a:cubicBezTo>
                    <a:pt x="300" y="4704"/>
                    <a:pt x="167" y="7339"/>
                    <a:pt x="34" y="9941"/>
                  </a:cubicBezTo>
                  <a:cubicBezTo>
                    <a:pt x="0" y="10308"/>
                    <a:pt x="0" y="10675"/>
                    <a:pt x="0" y="11042"/>
                  </a:cubicBezTo>
                  <a:cubicBezTo>
                    <a:pt x="67" y="11075"/>
                    <a:pt x="100" y="11075"/>
                    <a:pt x="167" y="11109"/>
                  </a:cubicBezTo>
                  <a:cubicBezTo>
                    <a:pt x="267" y="10942"/>
                    <a:pt x="434" y="10808"/>
                    <a:pt x="434" y="10642"/>
                  </a:cubicBezTo>
                  <a:cubicBezTo>
                    <a:pt x="534" y="9141"/>
                    <a:pt x="634" y="7639"/>
                    <a:pt x="667" y="6138"/>
                  </a:cubicBezTo>
                  <a:cubicBezTo>
                    <a:pt x="701" y="4837"/>
                    <a:pt x="667" y="3536"/>
                    <a:pt x="701" y="2236"/>
                  </a:cubicBezTo>
                  <a:cubicBezTo>
                    <a:pt x="701" y="2069"/>
                    <a:pt x="734" y="1802"/>
                    <a:pt x="834" y="1735"/>
                  </a:cubicBezTo>
                  <a:cubicBezTo>
                    <a:pt x="1601" y="1335"/>
                    <a:pt x="2302" y="701"/>
                    <a:pt x="3269" y="668"/>
                  </a:cubicBezTo>
                  <a:cubicBezTo>
                    <a:pt x="5171" y="568"/>
                    <a:pt x="7105" y="434"/>
                    <a:pt x="9040" y="401"/>
                  </a:cubicBezTo>
                  <a:cubicBezTo>
                    <a:pt x="9310" y="396"/>
                    <a:pt x="9580" y="394"/>
                    <a:pt x="9848" y="394"/>
                  </a:cubicBezTo>
                  <a:cubicBezTo>
                    <a:pt x="11506" y="394"/>
                    <a:pt x="13141" y="472"/>
                    <a:pt x="14777" y="501"/>
                  </a:cubicBezTo>
                  <a:cubicBezTo>
                    <a:pt x="17880" y="534"/>
                    <a:pt x="20948" y="601"/>
                    <a:pt x="24051" y="634"/>
                  </a:cubicBezTo>
                  <a:cubicBezTo>
                    <a:pt x="27887" y="668"/>
                    <a:pt x="31723" y="701"/>
                    <a:pt x="35559" y="701"/>
                  </a:cubicBezTo>
                  <a:cubicBezTo>
                    <a:pt x="39295" y="701"/>
                    <a:pt x="43031" y="658"/>
                    <a:pt x="46784" y="658"/>
                  </a:cubicBezTo>
                  <a:cubicBezTo>
                    <a:pt x="47722" y="658"/>
                    <a:pt x="48662" y="661"/>
                    <a:pt x="49602" y="668"/>
                  </a:cubicBezTo>
                  <a:cubicBezTo>
                    <a:pt x="53572" y="701"/>
                    <a:pt x="57541" y="801"/>
                    <a:pt x="61511" y="868"/>
                  </a:cubicBezTo>
                  <a:cubicBezTo>
                    <a:pt x="62978" y="901"/>
                    <a:pt x="64480" y="1035"/>
                    <a:pt x="65981" y="1068"/>
                  </a:cubicBezTo>
                  <a:cubicBezTo>
                    <a:pt x="66848" y="1101"/>
                    <a:pt x="67682" y="1101"/>
                    <a:pt x="68516" y="1101"/>
                  </a:cubicBezTo>
                  <a:cubicBezTo>
                    <a:pt x="69250" y="1101"/>
                    <a:pt x="69950" y="1101"/>
                    <a:pt x="70684" y="1068"/>
                  </a:cubicBezTo>
                  <a:cubicBezTo>
                    <a:pt x="71018" y="1068"/>
                    <a:pt x="71251" y="1201"/>
                    <a:pt x="71251" y="1602"/>
                  </a:cubicBezTo>
                  <a:cubicBezTo>
                    <a:pt x="71284" y="5138"/>
                    <a:pt x="71318" y="8707"/>
                    <a:pt x="71351" y="12243"/>
                  </a:cubicBezTo>
                  <a:cubicBezTo>
                    <a:pt x="71385" y="14644"/>
                    <a:pt x="71385" y="17046"/>
                    <a:pt x="71385" y="19448"/>
                  </a:cubicBezTo>
                  <a:cubicBezTo>
                    <a:pt x="71385" y="19737"/>
                    <a:pt x="71410" y="20001"/>
                    <a:pt x="71742" y="20001"/>
                  </a:cubicBezTo>
                  <a:cubicBezTo>
                    <a:pt x="71793" y="20001"/>
                    <a:pt x="71852" y="19995"/>
                    <a:pt x="71918" y="19982"/>
                  </a:cubicBezTo>
                  <a:cubicBezTo>
                    <a:pt x="71918" y="19781"/>
                    <a:pt x="71918" y="19615"/>
                    <a:pt x="71918" y="19448"/>
                  </a:cubicBezTo>
                  <a:cubicBezTo>
                    <a:pt x="71918" y="14745"/>
                    <a:pt x="71885" y="10075"/>
                    <a:pt x="71852" y="5371"/>
                  </a:cubicBezTo>
                  <a:cubicBezTo>
                    <a:pt x="71818" y="4037"/>
                    <a:pt x="71785" y="2669"/>
                    <a:pt x="71718" y="1335"/>
                  </a:cubicBezTo>
                  <a:cubicBezTo>
                    <a:pt x="71718" y="1135"/>
                    <a:pt x="71551" y="835"/>
                    <a:pt x="71385" y="801"/>
                  </a:cubicBezTo>
                  <a:cubicBezTo>
                    <a:pt x="71018" y="668"/>
                    <a:pt x="70617" y="668"/>
                    <a:pt x="70217" y="668"/>
                  </a:cubicBezTo>
                  <a:cubicBezTo>
                    <a:pt x="68983" y="668"/>
                    <a:pt x="67749" y="701"/>
                    <a:pt x="66514" y="701"/>
                  </a:cubicBezTo>
                  <a:cubicBezTo>
                    <a:pt x="66147" y="701"/>
                    <a:pt x="65747" y="634"/>
                    <a:pt x="65380" y="601"/>
                  </a:cubicBezTo>
                  <a:cubicBezTo>
                    <a:pt x="63746" y="568"/>
                    <a:pt x="62111" y="501"/>
                    <a:pt x="60477" y="468"/>
                  </a:cubicBezTo>
                  <a:cubicBezTo>
                    <a:pt x="55940" y="368"/>
                    <a:pt x="51370" y="234"/>
                    <a:pt x="46834" y="234"/>
                  </a:cubicBezTo>
                  <a:cubicBezTo>
                    <a:pt x="46009" y="229"/>
                    <a:pt x="45185" y="227"/>
                    <a:pt x="44361" y="227"/>
                  </a:cubicBezTo>
                  <a:cubicBezTo>
                    <a:pt x="39281" y="227"/>
                    <a:pt x="34201" y="306"/>
                    <a:pt x="29121" y="334"/>
                  </a:cubicBezTo>
                  <a:cubicBezTo>
                    <a:pt x="27220" y="334"/>
                    <a:pt x="25318" y="301"/>
                    <a:pt x="23417" y="267"/>
                  </a:cubicBezTo>
                  <a:cubicBezTo>
                    <a:pt x="20415" y="201"/>
                    <a:pt x="17379" y="134"/>
                    <a:pt x="14377" y="101"/>
                  </a:cubicBezTo>
                  <a:cubicBezTo>
                    <a:pt x="12643" y="67"/>
                    <a:pt x="10941" y="1"/>
                    <a:pt x="92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44" name="Google Shape;1144;p41"/>
            <p:cNvSpPr/>
            <p:nvPr/>
          </p:nvSpPr>
          <p:spPr>
            <a:xfrm>
              <a:off x="2162824" y="3644196"/>
              <a:ext cx="4977855" cy="473903"/>
            </a:xfrm>
            <a:custGeom>
              <a:avLst/>
              <a:gdLst/>
              <a:ahLst/>
              <a:cxnLst/>
              <a:rect l="l" t="t" r="r" b="b"/>
              <a:pathLst>
                <a:path w="71385" h="9479" extrusionOk="0">
                  <a:moveTo>
                    <a:pt x="160" y="0"/>
                  </a:moveTo>
                  <a:cubicBezTo>
                    <a:pt x="132" y="0"/>
                    <a:pt x="101" y="2"/>
                    <a:pt x="67" y="5"/>
                  </a:cubicBezTo>
                  <a:cubicBezTo>
                    <a:pt x="67" y="72"/>
                    <a:pt x="34" y="172"/>
                    <a:pt x="34" y="239"/>
                  </a:cubicBezTo>
                  <a:cubicBezTo>
                    <a:pt x="34" y="1640"/>
                    <a:pt x="1" y="3041"/>
                    <a:pt x="34" y="4442"/>
                  </a:cubicBezTo>
                  <a:cubicBezTo>
                    <a:pt x="34" y="5810"/>
                    <a:pt x="101" y="7177"/>
                    <a:pt x="167" y="8545"/>
                  </a:cubicBezTo>
                  <a:cubicBezTo>
                    <a:pt x="192" y="8985"/>
                    <a:pt x="342" y="9192"/>
                    <a:pt x="644" y="9192"/>
                  </a:cubicBezTo>
                  <a:cubicBezTo>
                    <a:pt x="754" y="9192"/>
                    <a:pt x="884" y="9165"/>
                    <a:pt x="1035" y="9112"/>
                  </a:cubicBezTo>
                  <a:cubicBezTo>
                    <a:pt x="1085" y="9095"/>
                    <a:pt x="1135" y="9087"/>
                    <a:pt x="1189" y="9087"/>
                  </a:cubicBezTo>
                  <a:cubicBezTo>
                    <a:pt x="1243" y="9087"/>
                    <a:pt x="1301" y="9095"/>
                    <a:pt x="1368" y="9112"/>
                  </a:cubicBezTo>
                  <a:cubicBezTo>
                    <a:pt x="1635" y="9145"/>
                    <a:pt x="1902" y="9245"/>
                    <a:pt x="2169" y="9279"/>
                  </a:cubicBezTo>
                  <a:cubicBezTo>
                    <a:pt x="4103" y="9345"/>
                    <a:pt x="6005" y="9479"/>
                    <a:pt x="7940" y="9479"/>
                  </a:cubicBezTo>
                  <a:cubicBezTo>
                    <a:pt x="10208" y="9445"/>
                    <a:pt x="12509" y="9312"/>
                    <a:pt x="14811" y="9279"/>
                  </a:cubicBezTo>
                  <a:cubicBezTo>
                    <a:pt x="15269" y="9272"/>
                    <a:pt x="15727" y="9269"/>
                    <a:pt x="16186" y="9269"/>
                  </a:cubicBezTo>
                  <a:cubicBezTo>
                    <a:pt x="17438" y="9269"/>
                    <a:pt x="18689" y="9288"/>
                    <a:pt x="19941" y="9288"/>
                  </a:cubicBezTo>
                  <a:cubicBezTo>
                    <a:pt x="20399" y="9288"/>
                    <a:pt x="20858" y="9286"/>
                    <a:pt x="21316" y="9279"/>
                  </a:cubicBezTo>
                  <a:cubicBezTo>
                    <a:pt x="24518" y="9212"/>
                    <a:pt x="27720" y="9045"/>
                    <a:pt x="30923" y="9012"/>
                  </a:cubicBezTo>
                  <a:cubicBezTo>
                    <a:pt x="32224" y="8978"/>
                    <a:pt x="33533" y="8970"/>
                    <a:pt x="34842" y="8970"/>
                  </a:cubicBezTo>
                  <a:cubicBezTo>
                    <a:pt x="36151" y="8970"/>
                    <a:pt x="37461" y="8978"/>
                    <a:pt x="38762" y="8978"/>
                  </a:cubicBezTo>
                  <a:cubicBezTo>
                    <a:pt x="40996" y="8945"/>
                    <a:pt x="43231" y="8912"/>
                    <a:pt x="45466" y="8845"/>
                  </a:cubicBezTo>
                  <a:cubicBezTo>
                    <a:pt x="47568" y="8778"/>
                    <a:pt x="49669" y="8645"/>
                    <a:pt x="51737" y="8578"/>
                  </a:cubicBezTo>
                  <a:cubicBezTo>
                    <a:pt x="52621" y="8561"/>
                    <a:pt x="53505" y="8553"/>
                    <a:pt x="54389" y="8553"/>
                  </a:cubicBezTo>
                  <a:cubicBezTo>
                    <a:pt x="55273" y="8553"/>
                    <a:pt x="56157" y="8561"/>
                    <a:pt x="57041" y="8578"/>
                  </a:cubicBezTo>
                  <a:cubicBezTo>
                    <a:pt x="58642" y="8578"/>
                    <a:pt x="60244" y="8645"/>
                    <a:pt x="61845" y="8645"/>
                  </a:cubicBezTo>
                  <a:cubicBezTo>
                    <a:pt x="64413" y="8678"/>
                    <a:pt x="67015" y="8745"/>
                    <a:pt x="69584" y="8745"/>
                  </a:cubicBezTo>
                  <a:cubicBezTo>
                    <a:pt x="70217" y="8745"/>
                    <a:pt x="70818" y="8478"/>
                    <a:pt x="71285" y="8044"/>
                  </a:cubicBezTo>
                  <a:cubicBezTo>
                    <a:pt x="71385" y="7944"/>
                    <a:pt x="71385" y="7744"/>
                    <a:pt x="71385" y="7577"/>
                  </a:cubicBezTo>
                  <a:lnTo>
                    <a:pt x="71385" y="7577"/>
                  </a:lnTo>
                  <a:cubicBezTo>
                    <a:pt x="71285" y="7611"/>
                    <a:pt x="71151" y="7644"/>
                    <a:pt x="71018" y="7678"/>
                  </a:cubicBezTo>
                  <a:cubicBezTo>
                    <a:pt x="70651" y="7878"/>
                    <a:pt x="70251" y="8245"/>
                    <a:pt x="69850" y="8245"/>
                  </a:cubicBezTo>
                  <a:cubicBezTo>
                    <a:pt x="68399" y="8320"/>
                    <a:pt x="66948" y="8357"/>
                    <a:pt x="65497" y="8357"/>
                  </a:cubicBezTo>
                  <a:cubicBezTo>
                    <a:pt x="65014" y="8357"/>
                    <a:pt x="64530" y="8353"/>
                    <a:pt x="64046" y="8345"/>
                  </a:cubicBezTo>
                  <a:cubicBezTo>
                    <a:pt x="62445" y="8345"/>
                    <a:pt x="60844" y="8211"/>
                    <a:pt x="59243" y="8178"/>
                  </a:cubicBezTo>
                  <a:cubicBezTo>
                    <a:pt x="57842" y="8178"/>
                    <a:pt x="56456" y="8163"/>
                    <a:pt x="55074" y="8163"/>
                  </a:cubicBezTo>
                  <a:cubicBezTo>
                    <a:pt x="54384" y="8163"/>
                    <a:pt x="53694" y="8167"/>
                    <a:pt x="53005" y="8178"/>
                  </a:cubicBezTo>
                  <a:cubicBezTo>
                    <a:pt x="50637" y="8211"/>
                    <a:pt x="48268" y="8311"/>
                    <a:pt x="45900" y="8378"/>
                  </a:cubicBezTo>
                  <a:cubicBezTo>
                    <a:pt x="43365" y="8445"/>
                    <a:pt x="40796" y="8545"/>
                    <a:pt x="38261" y="8578"/>
                  </a:cubicBezTo>
                  <a:cubicBezTo>
                    <a:pt x="36793" y="8595"/>
                    <a:pt x="35326" y="8595"/>
                    <a:pt x="33858" y="8595"/>
                  </a:cubicBezTo>
                  <a:cubicBezTo>
                    <a:pt x="32390" y="8595"/>
                    <a:pt x="30923" y="8595"/>
                    <a:pt x="29455" y="8612"/>
                  </a:cubicBezTo>
                  <a:cubicBezTo>
                    <a:pt x="25619" y="8678"/>
                    <a:pt x="21783" y="8812"/>
                    <a:pt x="17913" y="8878"/>
                  </a:cubicBezTo>
                  <a:cubicBezTo>
                    <a:pt x="14978" y="8945"/>
                    <a:pt x="12042" y="9012"/>
                    <a:pt x="9107" y="9012"/>
                  </a:cubicBezTo>
                  <a:cubicBezTo>
                    <a:pt x="8666" y="9018"/>
                    <a:pt x="8224" y="9021"/>
                    <a:pt x="7782" y="9021"/>
                  </a:cubicBezTo>
                  <a:cubicBezTo>
                    <a:pt x="5812" y="9021"/>
                    <a:pt x="3823" y="8966"/>
                    <a:pt x="1835" y="8912"/>
                  </a:cubicBezTo>
                  <a:cubicBezTo>
                    <a:pt x="1435" y="8912"/>
                    <a:pt x="935" y="8912"/>
                    <a:pt x="734" y="8712"/>
                  </a:cubicBezTo>
                  <a:cubicBezTo>
                    <a:pt x="501" y="8445"/>
                    <a:pt x="568" y="7944"/>
                    <a:pt x="568" y="7544"/>
                  </a:cubicBezTo>
                  <a:cubicBezTo>
                    <a:pt x="534" y="5176"/>
                    <a:pt x="501" y="2774"/>
                    <a:pt x="501" y="406"/>
                  </a:cubicBezTo>
                  <a:cubicBezTo>
                    <a:pt x="501" y="135"/>
                    <a:pt x="420" y="0"/>
                    <a:pt x="1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45" name="Google Shape;1145;p41"/>
            <p:cNvSpPr/>
            <p:nvPr/>
          </p:nvSpPr>
          <p:spPr>
            <a:xfrm>
              <a:off x="7082570" y="3082188"/>
              <a:ext cx="76845" cy="935856"/>
            </a:xfrm>
            <a:custGeom>
              <a:avLst/>
              <a:gdLst/>
              <a:ahLst/>
              <a:cxnLst/>
              <a:rect l="l" t="t" r="r" b="b"/>
              <a:pathLst>
                <a:path w="1102" h="18719" extrusionOk="0">
                  <a:moveTo>
                    <a:pt x="629" y="0"/>
                  </a:moveTo>
                  <a:cubicBezTo>
                    <a:pt x="590" y="0"/>
                    <a:pt x="547" y="2"/>
                    <a:pt x="501" y="5"/>
                  </a:cubicBezTo>
                  <a:cubicBezTo>
                    <a:pt x="701" y="6243"/>
                    <a:pt x="1" y="12481"/>
                    <a:pt x="268" y="18718"/>
                  </a:cubicBezTo>
                  <a:cubicBezTo>
                    <a:pt x="435" y="18518"/>
                    <a:pt x="535" y="18285"/>
                    <a:pt x="535" y="18051"/>
                  </a:cubicBezTo>
                  <a:cubicBezTo>
                    <a:pt x="701" y="14682"/>
                    <a:pt x="835" y="11313"/>
                    <a:pt x="935" y="7977"/>
                  </a:cubicBezTo>
                  <a:cubicBezTo>
                    <a:pt x="1035" y="5476"/>
                    <a:pt x="1035" y="2974"/>
                    <a:pt x="1102" y="472"/>
                  </a:cubicBezTo>
                  <a:cubicBezTo>
                    <a:pt x="1102" y="141"/>
                    <a:pt x="993" y="0"/>
                    <a:pt x="6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46" name="Google Shape;1146;p41"/>
            <p:cNvSpPr/>
            <p:nvPr/>
          </p:nvSpPr>
          <p:spPr>
            <a:xfrm>
              <a:off x="7111457" y="2832252"/>
              <a:ext cx="65043" cy="68493"/>
            </a:xfrm>
            <a:custGeom>
              <a:avLst/>
              <a:gdLst/>
              <a:ahLst/>
              <a:cxnLst/>
              <a:rect l="l" t="t" r="r" b="b"/>
              <a:pathLst>
                <a:path w="1301" h="1370" extrusionOk="0">
                  <a:moveTo>
                    <a:pt x="701" y="0"/>
                  </a:moveTo>
                  <a:cubicBezTo>
                    <a:pt x="301" y="0"/>
                    <a:pt x="1" y="367"/>
                    <a:pt x="1" y="801"/>
                  </a:cubicBezTo>
                  <a:cubicBezTo>
                    <a:pt x="34" y="1168"/>
                    <a:pt x="234" y="1368"/>
                    <a:pt x="568" y="1368"/>
                  </a:cubicBezTo>
                  <a:cubicBezTo>
                    <a:pt x="581" y="1369"/>
                    <a:pt x="594" y="1370"/>
                    <a:pt x="607" y="1370"/>
                  </a:cubicBezTo>
                  <a:cubicBezTo>
                    <a:pt x="932" y="1370"/>
                    <a:pt x="1300" y="985"/>
                    <a:pt x="1268" y="601"/>
                  </a:cubicBezTo>
                  <a:cubicBezTo>
                    <a:pt x="1235" y="301"/>
                    <a:pt x="1101" y="0"/>
                    <a:pt x="7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47" name="Google Shape;1147;p41"/>
            <p:cNvSpPr/>
            <p:nvPr/>
          </p:nvSpPr>
          <p:spPr>
            <a:xfrm>
              <a:off x="7131455" y="2696513"/>
              <a:ext cx="65093" cy="54195"/>
            </a:xfrm>
            <a:custGeom>
              <a:avLst/>
              <a:gdLst/>
              <a:ahLst/>
              <a:cxnLst/>
              <a:rect l="l" t="t" r="r" b="b"/>
              <a:pathLst>
                <a:path w="1302" h="1084" extrusionOk="0">
                  <a:moveTo>
                    <a:pt x="444" y="1"/>
                  </a:moveTo>
                  <a:cubicBezTo>
                    <a:pt x="178" y="1"/>
                    <a:pt x="1" y="190"/>
                    <a:pt x="1" y="480"/>
                  </a:cubicBezTo>
                  <a:cubicBezTo>
                    <a:pt x="1" y="797"/>
                    <a:pt x="151" y="1083"/>
                    <a:pt x="480" y="1083"/>
                  </a:cubicBezTo>
                  <a:cubicBezTo>
                    <a:pt x="498" y="1083"/>
                    <a:pt x="516" y="1083"/>
                    <a:pt x="535" y="1081"/>
                  </a:cubicBezTo>
                  <a:cubicBezTo>
                    <a:pt x="735" y="1048"/>
                    <a:pt x="935" y="814"/>
                    <a:pt x="1302" y="547"/>
                  </a:cubicBezTo>
                  <a:cubicBezTo>
                    <a:pt x="968" y="314"/>
                    <a:pt x="768" y="47"/>
                    <a:pt x="568" y="13"/>
                  </a:cubicBezTo>
                  <a:cubicBezTo>
                    <a:pt x="525" y="5"/>
                    <a:pt x="483" y="1"/>
                    <a:pt x="4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48" name="Google Shape;1148;p41"/>
            <p:cNvSpPr/>
            <p:nvPr/>
          </p:nvSpPr>
          <p:spPr>
            <a:xfrm>
              <a:off x="7139804" y="2945343"/>
              <a:ext cx="54495" cy="46095"/>
            </a:xfrm>
            <a:custGeom>
              <a:avLst/>
              <a:gdLst/>
              <a:ahLst/>
              <a:cxnLst/>
              <a:rect l="l" t="t" r="r" b="b"/>
              <a:pathLst>
                <a:path w="1090" h="922" extrusionOk="0">
                  <a:moveTo>
                    <a:pt x="619" y="1"/>
                  </a:moveTo>
                  <a:cubicBezTo>
                    <a:pt x="590" y="1"/>
                    <a:pt x="562" y="3"/>
                    <a:pt x="534" y="7"/>
                  </a:cubicBezTo>
                  <a:cubicBezTo>
                    <a:pt x="334" y="40"/>
                    <a:pt x="134" y="274"/>
                    <a:pt x="34" y="507"/>
                  </a:cubicBezTo>
                  <a:cubicBezTo>
                    <a:pt x="1" y="574"/>
                    <a:pt x="268" y="874"/>
                    <a:pt x="434" y="907"/>
                  </a:cubicBezTo>
                  <a:cubicBezTo>
                    <a:pt x="478" y="917"/>
                    <a:pt x="520" y="922"/>
                    <a:pt x="561" y="922"/>
                  </a:cubicBezTo>
                  <a:cubicBezTo>
                    <a:pt x="798" y="922"/>
                    <a:pt x="973" y="759"/>
                    <a:pt x="1001" y="474"/>
                  </a:cubicBezTo>
                  <a:cubicBezTo>
                    <a:pt x="1090" y="120"/>
                    <a:pt x="840" y="1"/>
                    <a:pt x="6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485108027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702281" y="690115"/>
            <a:ext cx="3128513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33" b="1" dirty="0" err="1"/>
              <a:t>Luyện</a:t>
            </a:r>
            <a:r>
              <a:rPr lang="en-US" sz="3733" b="1" dirty="0"/>
              <a:t> </a:t>
            </a:r>
            <a:r>
              <a:rPr lang="en-US" sz="3733" b="1" dirty="0" err="1"/>
              <a:t>tập</a:t>
            </a:r>
            <a:r>
              <a:rPr lang="en-US" sz="3733" b="1" dirty="0"/>
              <a:t> 3.</a:t>
            </a:r>
            <a:endParaRPr lang="vi-VN" sz="3733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830794" y="690115"/>
            <a:ext cx="2185357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33" dirty="0" err="1"/>
              <a:t>Tính</a:t>
            </a:r>
            <a:r>
              <a:rPr lang="en-US" sz="3733" dirty="0"/>
              <a:t>:</a:t>
            </a:r>
            <a:endParaRPr lang="vi-VN" sz="3733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385490" y="1387741"/>
                <a:ext cx="2668437" cy="9085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vi-VN" sz="3733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733" i="1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3733" i="1">
                            <a:latin typeface="Cambria Math" panose="02040503050406030204" pitchFamily="18" charset="0"/>
                          </a:rPr>
                          <m:t>−10</m:t>
                        </m:r>
                      </m:den>
                    </m:f>
                    <m:r>
                      <a:rPr lang="en-US" sz="3733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733" dirty="0"/>
                  <a:t>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733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733" i="1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3733" i="1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endParaRPr lang="vi-VN" sz="3733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5490" y="1387741"/>
                <a:ext cx="2668437" cy="908582"/>
              </a:xfrm>
              <a:prstGeom prst="rect">
                <a:avLst/>
              </a:prstGeom>
              <a:blipFill rotWithShape="0">
                <a:blip r:embed="rId2"/>
                <a:stretch>
                  <a:fillRect b="-134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5441609" y="2511892"/>
            <a:ext cx="963725" cy="6992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35000"/>
              </a:lnSpc>
              <a:spcBef>
                <a:spcPts val="800"/>
              </a:spcBef>
              <a:spcAft>
                <a:spcPts val="800"/>
              </a:spcAft>
            </a:pPr>
            <a:r>
              <a:rPr lang="en-US" sz="3200" b="1" u="sng" dirty="0" err="1">
                <a:ea typeface="Calibri" panose="020F0502020204030204" pitchFamily="34" charset="0"/>
              </a:rPr>
              <a:t>Giải</a:t>
            </a:r>
            <a:r>
              <a:rPr lang="en-US" sz="3200" b="1" u="sng" dirty="0">
                <a:ea typeface="Calibri" panose="020F0502020204030204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3243880" y="3414846"/>
                <a:ext cx="1409360" cy="11228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35000"/>
                  </a:lnSpc>
                  <a:spcBef>
                    <a:spcPts val="80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3733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733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−7</m:t>
                        </m:r>
                      </m:num>
                      <m:den>
                        <m:r>
                          <a:rPr lang="en-US" sz="3733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3733" dirty="0">
                    <a:ea typeface="Times New Roman" panose="020206030504050203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733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733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3733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10</m:t>
                        </m:r>
                      </m:den>
                    </m:f>
                  </m:oMath>
                </a14:m>
                <a:endParaRPr lang="en-US" sz="3733" dirty="0"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3880" y="3414846"/>
                <a:ext cx="1409360" cy="1122871"/>
              </a:xfrm>
              <a:prstGeom prst="rect">
                <a:avLst/>
              </a:prstGeom>
              <a:blipFill rotWithShape="0">
                <a:blip r:embed="rId3"/>
                <a:stretch>
                  <a:fillRect b="-10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4794302" y="3431208"/>
                <a:ext cx="1688283" cy="11228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35000"/>
                  </a:lnSpc>
                  <a:spcBef>
                    <a:spcPts val="80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3733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733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733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−7−9</m:t>
                        </m:r>
                      </m:num>
                      <m:den>
                        <m:r>
                          <a:rPr lang="en-US" sz="3733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3733" dirty="0">
                    <a:ea typeface="Calibri" panose="020F050202020403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4302" y="3431208"/>
                <a:ext cx="1688283" cy="112287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6401542" y="3504956"/>
                <a:ext cx="1548821" cy="11228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35000"/>
                  </a:lnSpc>
                  <a:spcBef>
                    <a:spcPts val="80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3733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 </m:t>
                    </m:r>
                    <m:f>
                      <m:fPr>
                        <m:ctrlPr>
                          <a:rPr lang="en-US" sz="3733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733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−16</m:t>
                        </m:r>
                      </m:num>
                      <m:den>
                        <m:r>
                          <a:rPr lang="en-US" sz="3733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3733" dirty="0">
                    <a:ea typeface="Calibri" panose="020F050202020403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1542" y="3504956"/>
                <a:ext cx="1548821" cy="112287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8109505" y="3504956"/>
                <a:ext cx="1346843" cy="11228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35000"/>
                  </a:lnSpc>
                  <a:spcBef>
                    <a:spcPts val="80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3733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 </m:t>
                    </m:r>
                    <m:f>
                      <m:fPr>
                        <m:ctrlPr>
                          <a:rPr lang="en-US" sz="3733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733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−8</m:t>
                        </m:r>
                      </m:num>
                      <m:den>
                        <m:r>
                          <a:rPr lang="en-US" sz="3733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3733" dirty="0">
                    <a:ea typeface="Calibri" panose="020F050202020403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9505" y="3504956"/>
                <a:ext cx="1346843" cy="112287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9806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556" b="95833" l="0" r="9448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17653" y="677585"/>
            <a:ext cx="1196795" cy="59427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334220" y="1066735"/>
                <a:ext cx="10190672" cy="7918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a) </a:t>
                </a:r>
                <a:r>
                  <a:rPr lang="en-US" sz="3200" dirty="0" err="1"/>
                  <a:t>Phân</a:t>
                </a:r>
                <a:r>
                  <a:rPr lang="en-US" sz="3200" dirty="0"/>
                  <a:t> </a:t>
                </a:r>
                <a:r>
                  <a:rPr lang="en-US" sz="3200" dirty="0" err="1"/>
                  <a:t>số</a:t>
                </a: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3200" dirty="0"/>
                  <a:t> </a:t>
                </a:r>
                <a:r>
                  <a:rPr lang="en-US" sz="3200" dirty="0" err="1"/>
                  <a:t>có</a:t>
                </a:r>
                <a:r>
                  <a:rPr lang="en-US" sz="3200" dirty="0"/>
                  <a:t> </a:t>
                </a:r>
                <a:r>
                  <a:rPr lang="en-US" sz="3200" dirty="0" err="1"/>
                  <a:t>phải</a:t>
                </a:r>
                <a:r>
                  <a:rPr lang="en-US" sz="3200" dirty="0"/>
                  <a:t>  </a:t>
                </a:r>
                <a:r>
                  <a:rPr lang="en-US" sz="3200" dirty="0" err="1"/>
                  <a:t>là</a:t>
                </a:r>
                <a:r>
                  <a:rPr lang="en-US" sz="3200" dirty="0"/>
                  <a:t> </a:t>
                </a:r>
                <a:r>
                  <a:rPr lang="en-US" sz="3200" dirty="0" err="1"/>
                  <a:t>số</a:t>
                </a:r>
                <a:r>
                  <a:rPr lang="en-US" sz="3200" dirty="0"/>
                  <a:t> </a:t>
                </a:r>
                <a:r>
                  <a:rPr lang="en-US" sz="3200" dirty="0" err="1"/>
                  <a:t>đối</a:t>
                </a:r>
                <a:r>
                  <a:rPr lang="en-US" sz="3200" dirty="0"/>
                  <a:t> </a:t>
                </a:r>
                <a:r>
                  <a:rPr lang="en-US" sz="3200" dirty="0" err="1"/>
                  <a:t>của</a:t>
                </a:r>
                <a:r>
                  <a:rPr lang="en-US" sz="3200" dirty="0"/>
                  <a:t> </a:t>
                </a:r>
                <a:r>
                  <a:rPr lang="en-US" sz="3200" dirty="0" err="1"/>
                  <a:t>phân</a:t>
                </a:r>
                <a:r>
                  <a:rPr lang="en-US" sz="3200" dirty="0"/>
                  <a:t> </a:t>
                </a:r>
                <a:r>
                  <a:rPr lang="en-US" sz="3200" dirty="0" err="1"/>
                  <a:t>số</a:t>
                </a: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−5</m:t>
                        </m:r>
                      </m:den>
                    </m:f>
                  </m:oMath>
                </a14:m>
                <a:r>
                  <a:rPr lang="en-US" sz="3200" dirty="0"/>
                  <a:t> không? </a:t>
                </a:r>
                <a:endParaRPr lang="vi-VN" sz="32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4220" y="1066735"/>
                <a:ext cx="10190672" cy="791820"/>
              </a:xfrm>
              <a:prstGeom prst="rect">
                <a:avLst/>
              </a:prstGeom>
              <a:blipFill>
                <a:blip r:embed="rId4"/>
                <a:stretch>
                  <a:fillRect l="-1494" b="-9524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334220" y="1837725"/>
                <a:ext cx="10190672" cy="7918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b) </a:t>
                </a:r>
                <a:r>
                  <a:rPr lang="en-US" sz="3200" dirty="0" err="1"/>
                  <a:t>Tính</a:t>
                </a:r>
                <a:r>
                  <a:rPr lang="en-US" sz="3200" dirty="0"/>
                  <a:t> </a:t>
                </a:r>
                <a:r>
                  <a:rPr lang="en-US" sz="3200" dirty="0" err="1"/>
                  <a:t>và</a:t>
                </a:r>
                <a:r>
                  <a:rPr lang="en-US" sz="3200" dirty="0"/>
                  <a:t> so </a:t>
                </a:r>
                <a:r>
                  <a:rPr lang="en-US" sz="3200" dirty="0" err="1"/>
                  <a:t>sánh</a:t>
                </a:r>
                <a:r>
                  <a:rPr lang="en-US" sz="3200" dirty="0"/>
                  <a:t> </a:t>
                </a:r>
                <a:r>
                  <a:rPr lang="en-US" sz="3200" dirty="0" err="1"/>
                  <a:t>các</a:t>
                </a:r>
                <a:r>
                  <a:rPr lang="en-US" sz="3200" dirty="0"/>
                  <a:t> </a:t>
                </a:r>
                <a:r>
                  <a:rPr lang="en-US" sz="3200" dirty="0" err="1"/>
                  <a:t>kết</a:t>
                </a:r>
                <a:r>
                  <a:rPr lang="en-US" sz="3200" dirty="0"/>
                  <a:t> </a:t>
                </a:r>
                <a:r>
                  <a:rPr lang="en-US" sz="3200" dirty="0" err="1"/>
                  <a:t>quả</a:t>
                </a:r>
                <a:r>
                  <a:rPr lang="en-US" sz="3200" dirty="0"/>
                  <a:t> </a:t>
                </a:r>
                <a:r>
                  <a:rPr lang="en-US" sz="3200" dirty="0" err="1"/>
                  <a:t>sau</a:t>
                </a:r>
                <a:r>
                  <a:rPr lang="en-US" sz="3200" dirty="0"/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−3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3200" dirty="0"/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−5</m:t>
                        </m:r>
                      </m:den>
                    </m:f>
                  </m:oMath>
                </a14:m>
                <a:r>
                  <a:rPr lang="en-US" sz="3200" dirty="0"/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−3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3200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3200" dirty="0"/>
                  <a:t> </a:t>
                </a:r>
                <a:endParaRPr lang="vi-VN" sz="32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4220" y="1837725"/>
                <a:ext cx="10190672" cy="791820"/>
              </a:xfrm>
              <a:prstGeom prst="rect">
                <a:avLst/>
              </a:prstGeom>
              <a:blipFill>
                <a:blip r:embed="rId5"/>
                <a:stretch>
                  <a:fillRect l="-1494" b="-11111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5750945" y="2622342"/>
            <a:ext cx="13572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err="1"/>
              <a:t>Giải</a:t>
            </a:r>
            <a:r>
              <a:rPr lang="en-US" sz="3200" b="1" u="sng" dirty="0"/>
              <a:t>:</a:t>
            </a:r>
            <a:endParaRPr lang="vi-VN" sz="3200" b="1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334220" y="2935383"/>
                <a:ext cx="7228937" cy="9754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5000"/>
                  </a:lnSpc>
                  <a:spcBef>
                    <a:spcPts val="800"/>
                  </a:spcBef>
                  <a:spcAft>
                    <a:spcPts val="800"/>
                  </a:spcAft>
                </a:pPr>
                <a:r>
                  <a:rPr lang="en-GB" sz="3200" dirty="0">
                    <a:ea typeface="Calibri" panose="020F0502020204030204" pitchFamily="34" charset="0"/>
                  </a:rPr>
                  <a:t>a) </a:t>
                </a:r>
                <a:r>
                  <a:rPr lang="en-GB" sz="3200" dirty="0" err="1">
                    <a:ea typeface="Calibri" panose="020F0502020204030204" pitchFamily="34" charset="0"/>
                  </a:rPr>
                  <a:t>Phân</a:t>
                </a:r>
                <a:r>
                  <a:rPr lang="en-GB" sz="3200" dirty="0">
                    <a:ea typeface="Calibri" panose="020F0502020204030204" pitchFamily="34" charset="0"/>
                  </a:rPr>
                  <a:t> </a:t>
                </a:r>
                <a:r>
                  <a:rPr lang="en-GB" sz="3200" dirty="0" err="1">
                    <a:ea typeface="Calibri" panose="020F0502020204030204" pitchFamily="34" charset="0"/>
                  </a:rPr>
                  <a:t>số</a:t>
                </a:r>
                <a:r>
                  <a:rPr lang="en-GB" sz="3200" dirty="0"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nl-NL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num>
                      <m:den>
                        <m:r>
                          <a:rPr lang="nl-NL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</m:t>
                        </m:r>
                      </m:den>
                    </m:f>
                    <m:r>
                      <a:rPr lang="nl-NL" sz="32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nl-NL" sz="3200" dirty="0">
                    <a:ea typeface="Calibri" panose="020F0502020204030204" pitchFamily="34" charset="0"/>
                  </a:rPr>
                  <a:t>là số đối của phân số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nl-NL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num>
                      <m:den>
                        <m:r>
                          <a:rPr lang="nl-NL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−5</m:t>
                        </m:r>
                      </m:den>
                    </m:f>
                    <m:r>
                      <a:rPr lang="nl-NL" sz="32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</m:oMath>
                </a14:m>
                <a:endParaRPr lang="en-US" sz="3200" dirty="0"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4220" y="2935383"/>
                <a:ext cx="7228937" cy="975460"/>
              </a:xfrm>
              <a:prstGeom prst="rect">
                <a:avLst/>
              </a:prstGeom>
              <a:blipFill>
                <a:blip r:embed="rId6"/>
                <a:stretch>
                  <a:fillRect l="-2105" b="-7692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452112" y="3727991"/>
                <a:ext cx="4940804" cy="17442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en-GB" sz="3200" dirty="0"/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3200" i="1">
                            <a:latin typeface="Cambria Math" panose="02040503050406030204" pitchFamily="18" charset="0"/>
                          </a:rPr>
                          <m:t>−3</m:t>
                        </m:r>
                      </m:num>
                      <m:den>
                        <m:r>
                          <a:rPr lang="nl-NL" sz="32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nl-NL" sz="3200" dirty="0"/>
                  <a:t> –</a:t>
                </a:r>
                <a14:m>
                  <m:oMath xmlns:m="http://schemas.openxmlformats.org/officeDocument/2006/math">
                    <m:r>
                      <a:rPr lang="nl-NL" sz="3200" i="1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32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nl-NL" sz="3200" i="1">
                            <a:latin typeface="Cambria Math" panose="02040503050406030204" pitchFamily="18" charset="0"/>
                          </a:rPr>
                          <m:t>−5</m:t>
                        </m:r>
                      </m:den>
                    </m:f>
                  </m:oMath>
                </a14:m>
                <a:r>
                  <a:rPr lang="nl-NL" sz="3200" dirty="0"/>
                  <a:t>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3200" i="1">
                            <a:latin typeface="Cambria Math" panose="02040503050406030204" pitchFamily="18" charset="0"/>
                          </a:rPr>
                          <m:t>−3</m:t>
                        </m:r>
                      </m:num>
                      <m:den>
                        <m:r>
                          <a:rPr lang="nl-NL" sz="32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nl-NL" sz="3200" dirty="0"/>
                  <a:t> -</a:t>
                </a:r>
                <a14:m>
                  <m:oMath xmlns:m="http://schemas.openxmlformats.org/officeDocument/2006/math">
                    <m:r>
                      <a:rPr lang="nl-NL" sz="3200" i="1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nl-NL" sz="32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nl-NL" sz="3200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nl-NL" sz="3200" dirty="0"/>
                  <a:t> </a:t>
                </a:r>
              </a:p>
              <a:p>
                <a:pPr algn="just">
                  <a:lnSpc>
                    <a:spcPct val="120000"/>
                  </a:lnSpc>
                </a:pPr>
                <a:r>
                  <a:rPr lang="nl-NL" sz="3200" dirty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3200" i="1">
                            <a:latin typeface="Cambria Math" panose="02040503050406030204" pitchFamily="18" charset="0"/>
                          </a:rPr>
                          <m:t>−3.5</m:t>
                        </m:r>
                      </m:num>
                      <m:den>
                        <m:r>
                          <a:rPr lang="nl-NL" sz="3200" i="1">
                            <a:latin typeface="Cambria Math" panose="02040503050406030204" pitchFamily="18" charset="0"/>
                          </a:rPr>
                          <m:t>7.5</m:t>
                        </m:r>
                      </m:den>
                    </m:f>
                  </m:oMath>
                </a14:m>
                <a:r>
                  <a:rPr lang="nl-NL" sz="3200" dirty="0"/>
                  <a:t> –</a:t>
                </a:r>
                <a14:m>
                  <m:oMath xmlns:m="http://schemas.openxmlformats.org/officeDocument/2006/math">
                    <m:r>
                      <a:rPr lang="nl-NL" sz="3200" i="1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3200" i="1">
                            <a:latin typeface="Cambria Math" panose="02040503050406030204" pitchFamily="18" charset="0"/>
                          </a:rPr>
                          <m:t>−2.7</m:t>
                        </m:r>
                      </m:num>
                      <m:den>
                        <m:r>
                          <a:rPr lang="nl-NL" sz="3200" i="1">
                            <a:latin typeface="Cambria Math" panose="02040503050406030204" pitchFamily="18" charset="0"/>
                          </a:rPr>
                          <m:t>5.7</m:t>
                        </m:r>
                      </m:den>
                    </m:f>
                  </m:oMath>
                </a14:m>
                <a:r>
                  <a:rPr lang="nl-NL" sz="32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3200" i="1">
                            <a:latin typeface="Cambria Math" panose="02040503050406030204" pitchFamily="18" charset="0"/>
                          </a:rPr>
                          <m:t>−15</m:t>
                        </m:r>
                      </m:num>
                      <m:den>
                        <m:r>
                          <a:rPr lang="nl-NL" sz="3200" i="1">
                            <a:latin typeface="Cambria Math" panose="02040503050406030204" pitchFamily="18" charset="0"/>
                          </a:rPr>
                          <m:t>35</m:t>
                        </m:r>
                      </m:den>
                    </m:f>
                  </m:oMath>
                </a14:m>
                <a:r>
                  <a:rPr lang="nl-NL" sz="3200" dirty="0"/>
                  <a:t> –</a:t>
                </a:r>
                <a14:m>
                  <m:oMath xmlns:m="http://schemas.openxmlformats.org/officeDocument/2006/math">
                    <m:r>
                      <a:rPr lang="nl-NL" sz="3200" i="1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3200" i="1">
                            <a:latin typeface="Cambria Math" panose="02040503050406030204" pitchFamily="18" charset="0"/>
                          </a:rPr>
                          <m:t>−14</m:t>
                        </m:r>
                      </m:num>
                      <m:den>
                        <m:r>
                          <a:rPr lang="nl-NL" sz="3200" i="1">
                            <a:latin typeface="Cambria Math" panose="02040503050406030204" pitchFamily="18" charset="0"/>
                          </a:rPr>
                          <m:t>35</m:t>
                        </m:r>
                      </m:den>
                    </m:f>
                    <m:r>
                      <a:rPr lang="nl-NL" sz="32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32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3200" i="1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nl-NL" sz="3200" i="1">
                            <a:latin typeface="Cambria Math" panose="02040503050406030204" pitchFamily="18" charset="0"/>
                          </a:rPr>
                          <m:t>35</m:t>
                        </m:r>
                      </m:den>
                    </m:f>
                  </m:oMath>
                </a14:m>
                <a:r>
                  <a:rPr lang="nl-NL" sz="3200" dirty="0"/>
                  <a:t>   </a:t>
                </a:r>
                <a:endParaRPr lang="en-US" sz="32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2112" y="3727991"/>
                <a:ext cx="4940804" cy="1744260"/>
              </a:xfrm>
              <a:prstGeom prst="rect">
                <a:avLst/>
              </a:prstGeom>
              <a:blipFill>
                <a:blip r:embed="rId7"/>
                <a:stretch>
                  <a:fillRect l="-3083" b="-4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517653" y="4799138"/>
                <a:ext cx="7228937" cy="15013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nl-NL" sz="3200" b="1" dirty="0"/>
                  <a:t>   </a:t>
                </a:r>
                <a:endParaRPr lang="en-US" sz="3200" b="1" dirty="0"/>
              </a:p>
              <a:p>
                <a:pPr>
                  <a:lnSpc>
                    <a:spcPct val="120000"/>
                  </a:lnSpc>
                </a:pPr>
                <a:r>
                  <a:rPr lang="en-GB" sz="3200" b="1" dirty="0"/>
                  <a:t> </a:t>
                </a:r>
                <a:r>
                  <a:rPr lang="en-GB" sz="3200" b="1" dirty="0" err="1"/>
                  <a:t>Vậy</a:t>
                </a:r>
                <a:r>
                  <a:rPr lang="en-GB" sz="3200" b="1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32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nl-NL" sz="3200" b="1" i="1"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nl-NL" sz="3200" b="1" i="1"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nl-NL" sz="3200" b="1" dirty="0"/>
                  <a:t> –</a:t>
                </a:r>
                <a14:m>
                  <m:oMath xmlns:m="http://schemas.openxmlformats.org/officeDocument/2006/math">
                    <m:r>
                      <a:rPr lang="nl-NL" sz="3200" b="1" i="1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3200" b="1" i="1"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nl-NL" sz="32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nl-NL" sz="3200" b="1" i="1"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nl-NL" sz="3200" b="1" dirty="0"/>
                  <a:t>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32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nl-NL" sz="3200" b="1" i="1"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nl-NL" sz="3200" b="1" i="1"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nl-NL" sz="3200" b="1" dirty="0"/>
                  <a:t> +</a:t>
                </a:r>
                <a14:m>
                  <m:oMath xmlns:m="http://schemas.openxmlformats.org/officeDocument/2006/math">
                    <m:r>
                      <a:rPr lang="nl-NL" sz="3200" b="1" i="1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3200" b="1" i="1"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nl-NL" sz="3200" b="1" i="1"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  <m:r>
                      <a:rPr lang="nl-NL" sz="32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7653" y="4799138"/>
                <a:ext cx="7228937" cy="1501373"/>
              </a:xfrm>
              <a:prstGeom prst="rect">
                <a:avLst/>
              </a:prstGeom>
              <a:blipFill>
                <a:blip r:embed="rId8"/>
                <a:stretch>
                  <a:fillRect l="-927" b="-56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Connector 10"/>
          <p:cNvCxnSpPr/>
          <p:nvPr/>
        </p:nvCxnSpPr>
        <p:spPr>
          <a:xfrm flipH="1">
            <a:off x="6510068" y="3900568"/>
            <a:ext cx="0" cy="15027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7180055" y="3801600"/>
                <a:ext cx="4416725" cy="17527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3200" i="1">
                            <a:latin typeface="Cambria Math" panose="02040503050406030204" pitchFamily="18" charset="0"/>
                          </a:rPr>
                          <m:t>−3</m:t>
                        </m:r>
                      </m:num>
                      <m:den>
                        <m:r>
                          <a:rPr lang="nl-NL" sz="32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nl-NL" sz="3200" dirty="0"/>
                  <a:t> +</a:t>
                </a:r>
                <a14:m>
                  <m:oMath xmlns:m="http://schemas.openxmlformats.org/officeDocument/2006/math">
                    <m:r>
                      <a:rPr lang="nl-NL" sz="3200" i="1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32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nl-NL" sz="3200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nl-NL" sz="32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nl-NL" sz="320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3200" i="1">
                            <a:latin typeface="Cambria Math" panose="02040503050406030204" pitchFamily="18" charset="0"/>
                          </a:rPr>
                          <m:t>−3.5</m:t>
                        </m:r>
                      </m:num>
                      <m:den>
                        <m:r>
                          <a:rPr lang="nl-NL" sz="3200" i="1">
                            <a:latin typeface="Cambria Math" panose="02040503050406030204" pitchFamily="18" charset="0"/>
                          </a:rPr>
                          <m:t>7.5</m:t>
                        </m:r>
                      </m:den>
                    </m:f>
                  </m:oMath>
                </a14:m>
                <a:r>
                  <a:rPr lang="nl-NL" sz="3200" dirty="0"/>
                  <a:t> +</a:t>
                </a:r>
                <a14:m>
                  <m:oMath xmlns:m="http://schemas.openxmlformats.org/officeDocument/2006/math">
                    <m:r>
                      <a:rPr lang="nl-NL" sz="3200" i="1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3200" i="1">
                            <a:latin typeface="Cambria Math" panose="02040503050406030204" pitchFamily="18" charset="0"/>
                          </a:rPr>
                          <m:t>2.7</m:t>
                        </m:r>
                      </m:num>
                      <m:den>
                        <m:r>
                          <a:rPr lang="nl-NL" sz="3200" i="1">
                            <a:latin typeface="Cambria Math" panose="02040503050406030204" pitchFamily="18" charset="0"/>
                          </a:rPr>
                          <m:t>5.7</m:t>
                        </m:r>
                      </m:den>
                    </m:f>
                  </m:oMath>
                </a14:m>
                <a:r>
                  <a:rPr lang="nl-NL" sz="3200" dirty="0"/>
                  <a:t> </a:t>
                </a:r>
              </a:p>
              <a:p>
                <a:pPr algn="just">
                  <a:lnSpc>
                    <a:spcPct val="120000"/>
                  </a:lnSpc>
                </a:pPr>
                <a:r>
                  <a:rPr lang="nl-NL" sz="320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3200" i="1">
                            <a:latin typeface="Cambria Math" panose="02040503050406030204" pitchFamily="18" charset="0"/>
                          </a:rPr>
                          <m:t>−15</m:t>
                        </m:r>
                      </m:num>
                      <m:den>
                        <m:r>
                          <a:rPr lang="nl-NL" sz="3200" i="1">
                            <a:latin typeface="Cambria Math" panose="02040503050406030204" pitchFamily="18" charset="0"/>
                          </a:rPr>
                          <m:t>35</m:t>
                        </m:r>
                      </m:den>
                    </m:f>
                  </m:oMath>
                </a14:m>
                <a:r>
                  <a:rPr lang="nl-NL" sz="3200" dirty="0"/>
                  <a:t> +</a:t>
                </a:r>
                <a14:m>
                  <m:oMath xmlns:m="http://schemas.openxmlformats.org/officeDocument/2006/math">
                    <m:r>
                      <a:rPr lang="nl-NL" sz="3200" i="1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3200" i="1">
                            <a:latin typeface="Cambria Math" panose="02040503050406030204" pitchFamily="18" charset="0"/>
                          </a:rPr>
                          <m:t>14</m:t>
                        </m:r>
                      </m:num>
                      <m:den>
                        <m:r>
                          <a:rPr lang="nl-NL" sz="3200" i="1">
                            <a:latin typeface="Cambria Math" panose="02040503050406030204" pitchFamily="18" charset="0"/>
                          </a:rPr>
                          <m:t>35</m:t>
                        </m:r>
                      </m:den>
                    </m:f>
                    <m:r>
                      <a:rPr lang="nl-NL" sz="32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320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3200" i="1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nl-NL" sz="3200" i="1">
                            <a:latin typeface="Cambria Math" panose="02040503050406030204" pitchFamily="18" charset="0"/>
                          </a:rPr>
                          <m:t>35</m:t>
                        </m:r>
                      </m:den>
                    </m:f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0055" y="3801600"/>
                <a:ext cx="4416725" cy="1752724"/>
              </a:xfrm>
              <a:prstGeom prst="rect">
                <a:avLst/>
              </a:prstGeom>
              <a:blipFill>
                <a:blip r:embed="rId9"/>
                <a:stretch>
                  <a:fillRect l="-3448" b="-4317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58528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 build="allAtOnce"/>
      <p:bldP spid="9" grpId="0"/>
      <p:bldP spid="12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484071" y="2072388"/>
            <a:ext cx="9189680" cy="2735401"/>
            <a:chOff x="1025914" y="1420851"/>
            <a:chExt cx="13992544" cy="2624786"/>
          </a:xfrm>
        </p:grpSpPr>
        <p:grpSp>
          <p:nvGrpSpPr>
            <p:cNvPr id="10" name="Group 2"/>
            <p:cNvGrpSpPr/>
            <p:nvPr/>
          </p:nvGrpSpPr>
          <p:grpSpPr>
            <a:xfrm>
              <a:off x="1025914" y="1420851"/>
              <a:ext cx="13992544" cy="2624786"/>
              <a:chOff x="-206803" y="115569"/>
              <a:chExt cx="2296431" cy="1265244"/>
            </a:xfrm>
            <a:solidFill>
              <a:srgbClr val="CCFF99"/>
            </a:solidFill>
          </p:grpSpPr>
          <p:sp>
            <p:nvSpPr>
              <p:cNvPr id="12" name="Freeform 3"/>
              <p:cNvSpPr/>
              <p:nvPr/>
            </p:nvSpPr>
            <p:spPr>
              <a:xfrm>
                <a:off x="-206803" y="115569"/>
                <a:ext cx="2296431" cy="1265244"/>
              </a:xfrm>
              <a:custGeom>
                <a:avLst/>
                <a:gdLst/>
                <a:ahLst/>
                <a:cxnLst/>
                <a:rect l="l" t="t" r="r" b="b"/>
                <a:pathLst>
                  <a:path w="2063458" h="2203873">
                    <a:moveTo>
                      <a:pt x="0" y="0"/>
                    </a:moveTo>
                    <a:lnTo>
                      <a:pt x="2063458" y="0"/>
                    </a:lnTo>
                    <a:lnTo>
                      <a:pt x="2063458" y="2203873"/>
                    </a:lnTo>
                    <a:lnTo>
                      <a:pt x="0" y="2203873"/>
                    </a:lnTo>
                    <a:close/>
                  </a:path>
                </a:pathLst>
              </a:custGeom>
              <a:grpFill/>
            </p:spPr>
          </p:sp>
        </p:grp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02992" y="1443935"/>
              <a:ext cx="990727" cy="593012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015128" y="2096815"/>
                <a:ext cx="8483752" cy="24691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GB" sz="3200" dirty="0" err="1"/>
                  <a:t>Muốn</a:t>
                </a:r>
                <a:r>
                  <a:rPr lang="en-GB" sz="3200" dirty="0"/>
                  <a:t> </a:t>
                </a:r>
                <a:r>
                  <a:rPr lang="en-GB" sz="3200" dirty="0" err="1"/>
                  <a:t>trừ</a:t>
                </a:r>
                <a:r>
                  <a:rPr lang="en-GB" sz="3200" dirty="0"/>
                  <a:t> </a:t>
                </a:r>
                <a:r>
                  <a:rPr lang="en-GB" sz="3200" dirty="0" err="1"/>
                  <a:t>hai</a:t>
                </a:r>
                <a:r>
                  <a:rPr lang="en-GB" sz="3200" dirty="0"/>
                  <a:t> </a:t>
                </a:r>
                <a:r>
                  <a:rPr lang="en-GB" sz="3200" dirty="0" err="1"/>
                  <a:t>phân</a:t>
                </a:r>
                <a:r>
                  <a:rPr lang="en-GB" sz="3200" dirty="0"/>
                  <a:t> </a:t>
                </a:r>
                <a:r>
                  <a:rPr lang="en-GB" sz="3200" dirty="0" err="1"/>
                  <a:t>số</a:t>
                </a:r>
                <a:r>
                  <a:rPr lang="en-GB" sz="3200" dirty="0"/>
                  <a:t>, ta </a:t>
                </a:r>
                <a:r>
                  <a:rPr lang="en-GB" sz="3200" dirty="0" err="1"/>
                  <a:t>cộng</a:t>
                </a:r>
                <a:r>
                  <a:rPr lang="en-GB" sz="3200" dirty="0"/>
                  <a:t> </a:t>
                </a:r>
                <a:r>
                  <a:rPr lang="en-GB" sz="3200" dirty="0" err="1"/>
                  <a:t>số</a:t>
                </a:r>
                <a:r>
                  <a:rPr lang="en-GB" sz="3200" dirty="0"/>
                  <a:t> </a:t>
                </a:r>
                <a:r>
                  <a:rPr lang="en-GB" sz="3200" dirty="0" err="1"/>
                  <a:t>bị</a:t>
                </a:r>
                <a:r>
                  <a:rPr lang="en-GB" sz="3200" dirty="0"/>
                  <a:t> </a:t>
                </a:r>
                <a:r>
                  <a:rPr lang="en-GB" sz="3200" dirty="0" err="1"/>
                  <a:t>trừ</a:t>
                </a:r>
                <a:r>
                  <a:rPr lang="en-GB" sz="3200" dirty="0"/>
                  <a:t> </a:t>
                </a:r>
                <a:r>
                  <a:rPr lang="en-GB" sz="3200" dirty="0" err="1"/>
                  <a:t>với</a:t>
                </a:r>
                <a:r>
                  <a:rPr lang="en-GB" sz="3200" dirty="0"/>
                  <a:t> </a:t>
                </a:r>
                <a:r>
                  <a:rPr lang="en-GB" sz="3200" dirty="0" err="1"/>
                  <a:t>số</a:t>
                </a:r>
                <a:r>
                  <a:rPr lang="en-GB" sz="3200" dirty="0"/>
                  <a:t> </a:t>
                </a:r>
                <a:r>
                  <a:rPr lang="en-GB" sz="3200" dirty="0" err="1"/>
                  <a:t>đối</a:t>
                </a:r>
                <a:r>
                  <a:rPr lang="en-GB" sz="3200" dirty="0"/>
                  <a:t> </a:t>
                </a:r>
                <a:r>
                  <a:rPr lang="en-GB" sz="3200" dirty="0" err="1"/>
                  <a:t>của</a:t>
                </a:r>
                <a:r>
                  <a:rPr lang="en-GB" sz="3200" dirty="0"/>
                  <a:t> </a:t>
                </a:r>
                <a:r>
                  <a:rPr lang="en-GB" sz="3200" dirty="0" err="1"/>
                  <a:t>số</a:t>
                </a:r>
                <a:r>
                  <a:rPr lang="en-GB" sz="3200" dirty="0"/>
                  <a:t> </a:t>
                </a:r>
                <a:r>
                  <a:rPr lang="en-GB" sz="3200" dirty="0" err="1"/>
                  <a:t>trừ</a:t>
                </a:r>
                <a:r>
                  <a:rPr lang="en-GB" sz="3200" dirty="0"/>
                  <a:t>:</a:t>
                </a:r>
                <a:endParaRPr lang="en-US" sz="3200" dirty="0"/>
              </a:p>
              <a:p>
                <a:pPr>
                  <a:lnSpc>
                    <a:spcPct val="13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3200" i="1"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GB" sz="3200" i="1"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a:rPr lang="en-GB" sz="32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3200" i="1"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en-GB" sz="3200" i="1">
                              <a:latin typeface="Cambria Math" panose="02040503050406030204" pitchFamily="18" charset="0"/>
                            </a:rPr>
                            <m:t>𝑑</m:t>
                          </m:r>
                        </m:den>
                      </m:f>
                      <m:r>
                        <a:rPr lang="en-GB" sz="32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3200" i="1"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GB" sz="3200" i="1"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a:rPr lang="en-GB" sz="3200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32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32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num>
                            <m:den>
                              <m:r>
                                <a:rPr lang="en-GB" sz="32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5128" y="2096815"/>
                <a:ext cx="8483752" cy="2469137"/>
              </a:xfrm>
              <a:prstGeom prst="rect">
                <a:avLst/>
              </a:prstGeom>
              <a:blipFill>
                <a:blip r:embed="rId3"/>
                <a:stretch>
                  <a:fillRect l="-1794" r="-1196" b="-3077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2185358" y="874143"/>
            <a:ext cx="58429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* </a:t>
            </a:r>
            <a:r>
              <a:rPr lang="en-US" sz="3200" b="1" dirty="0" err="1"/>
              <a:t>Quy</a:t>
            </a:r>
            <a:r>
              <a:rPr lang="en-US" sz="3200" b="1" dirty="0"/>
              <a:t> </a:t>
            </a:r>
            <a:r>
              <a:rPr lang="en-US" sz="3200" b="1" dirty="0" err="1"/>
              <a:t>tắc</a:t>
            </a:r>
            <a:r>
              <a:rPr lang="en-US" sz="3200" b="1" dirty="0"/>
              <a:t> </a:t>
            </a:r>
            <a:r>
              <a:rPr lang="en-US" sz="3200" b="1" dirty="0" err="1"/>
              <a:t>trừ</a:t>
            </a:r>
            <a:r>
              <a:rPr lang="en-US" sz="3200" b="1" dirty="0"/>
              <a:t> </a:t>
            </a:r>
            <a:r>
              <a:rPr lang="en-US" sz="3200" b="1" dirty="0" err="1"/>
              <a:t>hai</a:t>
            </a:r>
            <a:r>
              <a:rPr lang="en-US" sz="3200" b="1" dirty="0"/>
              <a:t> </a:t>
            </a:r>
            <a:r>
              <a:rPr lang="en-US" sz="3200" b="1" dirty="0" err="1"/>
              <a:t>phân</a:t>
            </a:r>
            <a:r>
              <a:rPr lang="en-US" sz="3200" b="1" dirty="0"/>
              <a:t> </a:t>
            </a:r>
            <a:r>
              <a:rPr lang="en-US" sz="3200" b="1" dirty="0" err="1"/>
              <a:t>số</a:t>
            </a:r>
            <a:r>
              <a:rPr lang="en-US" sz="3200" b="1" dirty="0"/>
              <a:t>:</a:t>
            </a:r>
            <a:endParaRPr lang="vi-VN" sz="3200" b="1" dirty="0"/>
          </a:p>
        </p:txBody>
      </p:sp>
    </p:spTree>
    <p:extLst>
      <p:ext uri="{BB962C8B-B14F-4D97-AF65-F5344CB8AC3E}">
        <p14:creationId xmlns:p14="http://schemas.microsoft.com/office/powerpoint/2010/main" val="1874103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allAtOnce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31913" y="391656"/>
            <a:ext cx="1878205" cy="666786"/>
          </a:xfrm>
          <a:prstGeom prst="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733" b="1" dirty="0" err="1"/>
              <a:t>Ví</a:t>
            </a:r>
            <a:r>
              <a:rPr lang="en-US" sz="3733" b="1" dirty="0"/>
              <a:t> </a:t>
            </a:r>
            <a:r>
              <a:rPr lang="en-US" sz="3733" b="1" dirty="0" err="1"/>
              <a:t>dụ</a:t>
            </a:r>
            <a:r>
              <a:rPr lang="en-US" sz="3733" b="1" dirty="0"/>
              <a:t> 5.</a:t>
            </a:r>
            <a:endParaRPr lang="vi-VN" sz="3733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688296" y="474419"/>
            <a:ext cx="2185357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33" dirty="0" err="1"/>
              <a:t>Tính</a:t>
            </a:r>
            <a:r>
              <a:rPr lang="en-US" sz="3733" dirty="0"/>
              <a:t>:</a:t>
            </a:r>
            <a:endParaRPr lang="vi-VN" sz="3733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3390045" y="353521"/>
                <a:ext cx="2668437" cy="9085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vi-VN" sz="3733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733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3733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733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en-US" sz="3733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733" dirty="0"/>
                  <a:t>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733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733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3733" b="0" i="1" smtClean="0">
                            <a:latin typeface="Cambria Math" panose="02040503050406030204" pitchFamily="18" charset="0"/>
                          </a:rPr>
                          <m:t>−12</m:t>
                        </m:r>
                      </m:den>
                    </m:f>
                  </m:oMath>
                </a14:m>
                <a:endParaRPr lang="vi-VN" sz="3733" dirty="0"/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0045" y="353521"/>
                <a:ext cx="2668437" cy="908582"/>
              </a:xfrm>
              <a:prstGeom prst="rect">
                <a:avLst/>
              </a:prstGeom>
              <a:blipFill>
                <a:blip r:embed="rId2"/>
                <a:stretch>
                  <a:fillRect b="-140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1837797" y="1496032"/>
            <a:ext cx="963725" cy="6992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35000"/>
              </a:lnSpc>
              <a:spcBef>
                <a:spcPts val="800"/>
              </a:spcBef>
              <a:spcAft>
                <a:spcPts val="800"/>
              </a:spcAft>
            </a:pPr>
            <a:r>
              <a:rPr lang="en-US" sz="3200" b="1" u="sng" dirty="0" err="1">
                <a:ea typeface="Calibri" panose="020F0502020204030204" pitchFamily="34" charset="0"/>
              </a:rPr>
              <a:t>Giải</a:t>
            </a:r>
            <a:r>
              <a:rPr lang="en-US" sz="3200" b="1" u="sng" dirty="0">
                <a:ea typeface="Calibri" panose="020F0502020204030204" pitchFamily="34" charset="0"/>
              </a:rPr>
              <a:t>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 11"/>
              <p:cNvSpPr/>
              <p:nvPr/>
            </p:nvSpPr>
            <p:spPr>
              <a:xfrm>
                <a:off x="2207679" y="2195262"/>
                <a:ext cx="1850186" cy="12005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35000"/>
                  </a:lnSpc>
                  <a:spcBef>
                    <a:spcPts val="800"/>
                  </a:spcBef>
                  <a:spcAft>
                    <a:spcPts val="800"/>
                  </a:spcAft>
                </a:pPr>
                <a:r>
                  <a:rPr lang="en-US" sz="3733" dirty="0">
                    <a:ea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733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733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3733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3733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3733" dirty="0">
                    <a:ea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733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733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3733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en-US" sz="3733" dirty="0">
                  <a:ea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7679" y="2195262"/>
                <a:ext cx="1850186" cy="1200521"/>
              </a:xfrm>
              <a:prstGeom prst="rect">
                <a:avLst/>
              </a:prstGeom>
              <a:blipFill>
                <a:blip r:embed="rId3"/>
                <a:stretch>
                  <a:fillRect l="-10197" b="-4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 12"/>
              <p:cNvSpPr/>
              <p:nvPr/>
            </p:nvSpPr>
            <p:spPr>
              <a:xfrm>
                <a:off x="2182832" y="4449840"/>
                <a:ext cx="1899879" cy="11322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35000"/>
                  </a:lnSpc>
                  <a:spcBef>
                    <a:spcPts val="80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3733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733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733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3733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8+15</m:t>
                        </m:r>
                      </m:num>
                      <m:den>
                        <m:r>
                          <a:rPr lang="en-US" sz="3733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36</m:t>
                        </m:r>
                      </m:den>
                    </m:f>
                  </m:oMath>
                </a14:m>
                <a:r>
                  <a:rPr lang="en-US" sz="3733" dirty="0">
                    <a:ea typeface="Calibri" panose="020F0502020204030204" pitchFamily="34" charset="0"/>
                  </a:rPr>
                  <a:t> </a:t>
                </a:r>
              </a:p>
            </p:txBody>
          </p:sp>
        </mc:Choice>
        <mc:Fallback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2832" y="4449840"/>
                <a:ext cx="1899879" cy="11322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ectangle 13"/>
              <p:cNvSpPr/>
              <p:nvPr/>
            </p:nvSpPr>
            <p:spPr>
              <a:xfrm>
                <a:off x="2319659" y="5347512"/>
                <a:ext cx="1293944" cy="11188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35000"/>
                  </a:lnSpc>
                  <a:spcBef>
                    <a:spcPts val="80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3733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 </m:t>
                    </m:r>
                    <m:f>
                      <m:fPr>
                        <m:ctrlPr>
                          <a:rPr lang="en-US" sz="3733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733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3733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36</m:t>
                        </m:r>
                      </m:den>
                    </m:f>
                  </m:oMath>
                </a14:m>
                <a:r>
                  <a:rPr lang="en-US" sz="3733" dirty="0">
                    <a:ea typeface="Calibri" panose="020F0502020204030204" pitchFamily="34" charset="0"/>
                  </a:rPr>
                  <a:t> </a:t>
                </a:r>
              </a:p>
            </p:txBody>
          </p:sp>
        </mc:Choice>
        <mc:Fallback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9659" y="5347512"/>
                <a:ext cx="1293944" cy="11188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/>
              <p:cNvSpPr txBox="1"/>
              <p:nvPr/>
            </p:nvSpPr>
            <p:spPr>
              <a:xfrm>
                <a:off x="445030" y="2383935"/>
                <a:ext cx="1942423" cy="9085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vi-VN" sz="3733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733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3733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733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en-US" sz="3733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733" dirty="0"/>
                  <a:t>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733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733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3733" b="0" i="1" smtClean="0">
                            <a:latin typeface="Cambria Math" panose="02040503050406030204" pitchFamily="18" charset="0"/>
                          </a:rPr>
                          <m:t>−12</m:t>
                        </m:r>
                      </m:den>
                    </m:f>
                  </m:oMath>
                </a14:m>
                <a:endParaRPr lang="vi-VN" sz="3733" dirty="0"/>
              </a:p>
            </p:txBody>
          </p:sp>
        </mc:Choice>
        <mc:Fallback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030" y="2383935"/>
                <a:ext cx="1942423" cy="908582"/>
              </a:xfrm>
              <a:prstGeom prst="rect">
                <a:avLst/>
              </a:prstGeom>
              <a:blipFill>
                <a:blip r:embed="rId6"/>
                <a:stretch>
                  <a:fillRect b="-140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A4080ABB-3609-48F0-8F49-DC81D1F4F7F8}"/>
                  </a:ext>
                </a:extLst>
              </p:cNvPr>
              <p:cNvSpPr/>
              <p:nvPr/>
            </p:nvSpPr>
            <p:spPr>
              <a:xfrm>
                <a:off x="2207679" y="3317542"/>
                <a:ext cx="2398413" cy="11322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35000"/>
                  </a:lnSpc>
                  <a:spcBef>
                    <a:spcPts val="800"/>
                  </a:spcBef>
                  <a:spcAft>
                    <a:spcPts val="800"/>
                  </a:spcAft>
                </a:pPr>
                <a:r>
                  <a:rPr lang="en-US" sz="3733" dirty="0">
                    <a:ea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733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733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3733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2.4</m:t>
                        </m:r>
                      </m:num>
                      <m:den>
                        <m:r>
                          <a:rPr lang="en-US" sz="3733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9.4</m:t>
                        </m:r>
                      </m:den>
                    </m:f>
                  </m:oMath>
                </a14:m>
                <a:r>
                  <a:rPr lang="en-US" sz="3733" dirty="0">
                    <a:ea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733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733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5.3</m:t>
                        </m:r>
                      </m:num>
                      <m:den>
                        <m:r>
                          <a:rPr lang="en-US" sz="3733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12.3</m:t>
                        </m:r>
                      </m:den>
                    </m:f>
                  </m:oMath>
                </a14:m>
                <a:endParaRPr lang="en-US" sz="3733" dirty="0">
                  <a:ea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A4080ABB-3609-48F0-8F49-DC81D1F4F7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7679" y="3317542"/>
                <a:ext cx="2398413" cy="1132298"/>
              </a:xfrm>
              <a:prstGeom prst="rect">
                <a:avLst/>
              </a:prstGeom>
              <a:blipFill>
                <a:blip r:embed="rId7"/>
                <a:stretch>
                  <a:fillRect l="-7868" b="-102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itle 1">
            <a:extLst>
              <a:ext uri="{FF2B5EF4-FFF2-40B4-BE49-F238E27FC236}">
                <a16:creationId xmlns:a16="http://schemas.microsoft.com/office/drawing/2014/main" id="{1FA856D6-CD7A-42D2-8307-05B10E3847FD}"/>
              </a:ext>
            </a:extLst>
          </p:cNvPr>
          <p:cNvSpPr txBox="1">
            <a:spLocks/>
          </p:cNvSpPr>
          <p:nvPr/>
        </p:nvSpPr>
        <p:spPr>
          <a:xfrm>
            <a:off x="7070755" y="378841"/>
            <a:ext cx="2183255" cy="5099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8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3200" b="1" dirty="0" err="1"/>
              <a:t>Luyện</a:t>
            </a:r>
            <a:r>
              <a:rPr lang="en-US" sz="3200" b="1" dirty="0"/>
              <a:t> </a:t>
            </a:r>
            <a:r>
              <a:rPr lang="en-US" sz="3200" b="1" dirty="0" err="1"/>
              <a:t>tập</a:t>
            </a:r>
            <a:r>
              <a:rPr lang="en-US" sz="3200" b="1" dirty="0"/>
              <a:t> 4.</a:t>
            </a:r>
            <a:endParaRPr lang="vi-VN" sz="3200" b="1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61330CE-9BC1-4039-BAA0-B0DDCBAF7D61}"/>
              </a:ext>
            </a:extLst>
          </p:cNvPr>
          <p:cNvSpPr txBox="1"/>
          <p:nvPr/>
        </p:nvSpPr>
        <p:spPr>
          <a:xfrm>
            <a:off x="7070755" y="1247066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Tính</a:t>
            </a:r>
            <a:r>
              <a:rPr lang="en-US" sz="3200" dirty="0"/>
              <a:t>: </a:t>
            </a:r>
            <a:endParaRPr lang="vi-VN" sz="32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6696636-5DF9-45BA-A6C5-B87A49BB00CD}"/>
                  </a:ext>
                </a:extLst>
              </p:cNvPr>
              <p:cNvSpPr txBox="1"/>
              <p:nvPr/>
            </p:nvSpPr>
            <p:spPr>
              <a:xfrm>
                <a:off x="7162800" y="985145"/>
                <a:ext cx="2981355" cy="8967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vi-VN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sz="3200" dirty="0"/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−9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20</m:t>
                        </m:r>
                      </m:den>
                    </m:f>
                  </m:oMath>
                </a14:m>
                <a:endParaRPr lang="vi-VN" sz="3200" dirty="0"/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6696636-5DF9-45BA-A6C5-B87A49BB00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2800" y="985145"/>
                <a:ext cx="2981355" cy="896784"/>
              </a:xfrm>
              <a:prstGeom prst="rect">
                <a:avLst/>
              </a:prstGeom>
              <a:blipFill>
                <a:blip r:embed="rId8"/>
                <a:stretch>
                  <a:fillRect b="-108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E230648-FEBE-43DC-8246-257F2F255AD4}"/>
                  </a:ext>
                </a:extLst>
              </p:cNvPr>
              <p:cNvSpPr txBox="1"/>
              <p:nvPr/>
            </p:nvSpPr>
            <p:spPr>
              <a:xfrm>
                <a:off x="7000074" y="2733889"/>
                <a:ext cx="3497597" cy="34319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3200" i="1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nl-NL" sz="3200" i="1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nl-NL" sz="3200" dirty="0"/>
                  <a:t> –</a:t>
                </a:r>
                <a14:m>
                  <m:oMath xmlns:m="http://schemas.openxmlformats.org/officeDocument/2006/math">
                    <m:r>
                      <a:rPr lang="nl-NL" sz="3200" i="1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3200" i="1">
                            <a:latin typeface="Cambria Math" panose="02040503050406030204" pitchFamily="18" charset="0"/>
                          </a:rPr>
                          <m:t>−9</m:t>
                        </m:r>
                      </m:num>
                      <m:den>
                        <m:r>
                          <a:rPr lang="nl-NL" sz="3200" i="1">
                            <a:latin typeface="Cambria Math" panose="02040503050406030204" pitchFamily="18" charset="0"/>
                          </a:rPr>
                          <m:t>20</m:t>
                        </m:r>
                      </m:den>
                    </m:f>
                  </m:oMath>
                </a14:m>
                <a:r>
                  <a:rPr lang="nl-NL" sz="3200" dirty="0"/>
                  <a:t>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3200" i="1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nl-NL" sz="3200" i="1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nl-NL" sz="3200" dirty="0"/>
                  <a:t> +</a:t>
                </a:r>
                <a14:m>
                  <m:oMath xmlns:m="http://schemas.openxmlformats.org/officeDocument/2006/math">
                    <m:r>
                      <a:rPr lang="nl-NL" sz="3200" i="1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3200" i="1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nl-NL" sz="3200" i="1">
                            <a:latin typeface="Cambria Math" panose="02040503050406030204" pitchFamily="18" charset="0"/>
                          </a:rPr>
                          <m:t>20</m:t>
                        </m:r>
                      </m:den>
                    </m:f>
                    <m:r>
                      <a:rPr lang="nl-NL" sz="32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nl-NL" sz="3200" dirty="0"/>
              </a:p>
              <a:p>
                <a:pPr>
                  <a:lnSpc>
                    <a:spcPct val="120000"/>
                  </a:lnSpc>
                </a:pPr>
                <a:r>
                  <a:rPr lang="nl-NL" sz="3200" dirty="0"/>
                  <a:t>	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3200" i="1">
                            <a:latin typeface="Cambria Math" panose="02040503050406030204" pitchFamily="18" charset="0"/>
                          </a:rPr>
                          <m:t>7.5</m:t>
                        </m:r>
                      </m:num>
                      <m:den>
                        <m:r>
                          <a:rPr lang="nl-NL" sz="3200" i="1">
                            <a:latin typeface="Cambria Math" panose="02040503050406030204" pitchFamily="18" charset="0"/>
                          </a:rPr>
                          <m:t>12.5</m:t>
                        </m:r>
                      </m:den>
                    </m:f>
                  </m:oMath>
                </a14:m>
                <a:r>
                  <a:rPr lang="nl-NL" sz="3200" dirty="0"/>
                  <a:t> +</a:t>
                </a:r>
                <a14:m>
                  <m:oMath xmlns:m="http://schemas.openxmlformats.org/officeDocument/2006/math">
                    <m:r>
                      <a:rPr lang="nl-NL" sz="3200" i="1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3200" i="1">
                            <a:latin typeface="Cambria Math" panose="02040503050406030204" pitchFamily="18" charset="0"/>
                          </a:rPr>
                          <m:t>9.3</m:t>
                        </m:r>
                      </m:num>
                      <m:den>
                        <m:r>
                          <a:rPr lang="nl-NL" sz="3200" i="1">
                            <a:latin typeface="Cambria Math" panose="02040503050406030204" pitchFamily="18" charset="0"/>
                          </a:rPr>
                          <m:t>20.3</m:t>
                        </m:r>
                      </m:den>
                    </m:f>
                    <m:r>
                      <a:rPr lang="nl-NL" sz="32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3200" dirty="0"/>
              </a:p>
              <a:p>
                <a:pPr>
                  <a:lnSpc>
                    <a:spcPct val="120000"/>
                  </a:lnSpc>
                </a:pPr>
                <a:r>
                  <a:rPr lang="nl-NL" sz="3200" dirty="0"/>
                  <a:t>	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3200" i="1">
                            <a:latin typeface="Cambria Math" panose="02040503050406030204" pitchFamily="18" charset="0"/>
                          </a:rPr>
                          <m:t>35</m:t>
                        </m:r>
                      </m:num>
                      <m:den>
                        <m:r>
                          <a:rPr lang="nl-NL" sz="3200" i="1">
                            <a:latin typeface="Cambria Math" panose="02040503050406030204" pitchFamily="18" charset="0"/>
                          </a:rPr>
                          <m:t>60</m:t>
                        </m:r>
                      </m:den>
                    </m:f>
                  </m:oMath>
                </a14:m>
                <a:r>
                  <a:rPr lang="nl-NL" sz="3200" dirty="0"/>
                  <a:t> +</a:t>
                </a:r>
                <a14:m>
                  <m:oMath xmlns:m="http://schemas.openxmlformats.org/officeDocument/2006/math">
                    <m:r>
                      <a:rPr lang="nl-NL" sz="3200" i="1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3200" i="1">
                            <a:latin typeface="Cambria Math" panose="02040503050406030204" pitchFamily="18" charset="0"/>
                          </a:rPr>
                          <m:t>27</m:t>
                        </m:r>
                      </m:num>
                      <m:den>
                        <m:r>
                          <a:rPr lang="nl-NL" sz="3200" i="1">
                            <a:latin typeface="Cambria Math" panose="02040503050406030204" pitchFamily="18" charset="0"/>
                          </a:rPr>
                          <m:t>60</m:t>
                        </m:r>
                      </m:den>
                    </m:f>
                  </m:oMath>
                </a14:m>
                <a:endParaRPr lang="en-US" sz="3200" i="1" dirty="0"/>
              </a:p>
              <a:p>
                <a:pPr>
                  <a:lnSpc>
                    <a:spcPct val="120000"/>
                  </a:lnSpc>
                </a:pPr>
                <a:r>
                  <a:rPr lang="nl-NL" sz="3200" dirty="0"/>
                  <a:t>	=</a:t>
                </a:r>
                <a14:m>
                  <m:oMath xmlns:m="http://schemas.openxmlformats.org/officeDocument/2006/math">
                    <m:r>
                      <a:rPr lang="nl-NL" sz="3200" i="1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3200" i="1">
                            <a:latin typeface="Cambria Math" panose="02040503050406030204" pitchFamily="18" charset="0"/>
                          </a:rPr>
                          <m:t>62</m:t>
                        </m:r>
                      </m:num>
                      <m:den>
                        <m:r>
                          <a:rPr lang="nl-NL" sz="3200" i="1">
                            <a:latin typeface="Cambria Math" panose="02040503050406030204" pitchFamily="18" charset="0"/>
                          </a:rPr>
                          <m:t>60 </m:t>
                        </m:r>
                      </m:den>
                    </m:f>
                  </m:oMath>
                </a14:m>
                <a:r>
                  <a:rPr lang="nl-NL" sz="32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3200" i="1">
                            <a:latin typeface="Cambria Math" panose="02040503050406030204" pitchFamily="18" charset="0"/>
                          </a:rPr>
                          <m:t>31</m:t>
                        </m:r>
                      </m:num>
                      <m:den>
                        <m:r>
                          <a:rPr lang="nl-NL" sz="3200" i="1">
                            <a:latin typeface="Cambria Math" panose="02040503050406030204" pitchFamily="18" charset="0"/>
                          </a:rPr>
                          <m:t>30 </m:t>
                        </m:r>
                      </m:den>
                    </m:f>
                    <m:r>
                      <a:rPr lang="nl-NL" sz="32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vi-VN" sz="3200" dirty="0"/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E230648-FEBE-43DC-8246-257F2F255A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0074" y="2733889"/>
                <a:ext cx="3497597" cy="3431902"/>
              </a:xfrm>
              <a:prstGeom prst="rect">
                <a:avLst/>
              </a:prstGeom>
              <a:blipFill>
                <a:blip r:embed="rId9"/>
                <a:stretch>
                  <a:fillRect b="-21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F5A79B5A-A7E8-487F-8112-DA29EF2082FB}"/>
              </a:ext>
            </a:extLst>
          </p:cNvPr>
          <p:cNvSpPr txBox="1"/>
          <p:nvPr/>
        </p:nvSpPr>
        <p:spPr>
          <a:xfrm>
            <a:off x="7985155" y="2051409"/>
            <a:ext cx="15134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err="1"/>
              <a:t>Giải</a:t>
            </a:r>
            <a:r>
              <a:rPr lang="en-US" sz="3200" b="1" u="sng" dirty="0"/>
              <a:t>:</a:t>
            </a:r>
            <a:endParaRPr lang="vi-VN" sz="3200" b="1" u="sng" dirty="0"/>
          </a:p>
        </p:txBody>
      </p:sp>
    </p:spTree>
    <p:extLst>
      <p:ext uri="{BB962C8B-B14F-4D97-AF65-F5344CB8AC3E}">
        <p14:creationId xmlns:p14="http://schemas.microsoft.com/office/powerpoint/2010/main" val="2330246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6" grpId="0"/>
      <p:bldP spid="15" grpId="0"/>
      <p:bldP spid="17" grpId="0" animBg="1"/>
      <p:bldP spid="18" grpId="0" build="allAtOnce"/>
      <p:bldP spid="19" grpId="0" build="allAtOnce"/>
      <p:bldP spid="20" grpId="0" build="allAtOnce"/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D5CC6022-4571-4D2C-9CFD-026B3C841DE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24891" y="-251182"/>
            <a:ext cx="4425576" cy="1235889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III</a:t>
            </a:r>
            <a:r>
              <a:rPr lang="en-US" sz="3200" b="1" dirty="0">
                <a:solidFill>
                  <a:srgbClr val="FF0000"/>
                </a:solidFill>
                <a:latin typeface="+mn-lt"/>
              </a:rPr>
              <a:t>. QUY TẮC DẤU NGOẶC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96F41BE-4AAD-48C5-82EA-79D6358DA0D9}"/>
              </a:ext>
            </a:extLst>
          </p:cNvPr>
          <p:cNvSpPr txBox="1"/>
          <p:nvPr/>
        </p:nvSpPr>
        <p:spPr>
          <a:xfrm>
            <a:off x="303477" y="1348797"/>
            <a:ext cx="560251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</a:rPr>
              <a:t>VD 6: </a:t>
            </a:r>
            <a:r>
              <a:rPr lang="en-US" sz="3000" b="1" dirty="0" err="1">
                <a:solidFill>
                  <a:srgbClr val="FF0000"/>
                </a:solidFill>
              </a:rPr>
              <a:t>Tính</a:t>
            </a:r>
            <a:r>
              <a:rPr lang="en-US" sz="3000" b="1" dirty="0">
                <a:solidFill>
                  <a:srgbClr val="FF0000"/>
                </a:solidFill>
              </a:rPr>
              <a:t> </a:t>
            </a:r>
            <a:r>
              <a:rPr lang="en-US" sz="3000" b="1" dirty="0" err="1">
                <a:solidFill>
                  <a:srgbClr val="FF0000"/>
                </a:solidFill>
              </a:rPr>
              <a:t>một</a:t>
            </a:r>
            <a:r>
              <a:rPr lang="en-US" sz="3000" b="1" dirty="0">
                <a:solidFill>
                  <a:srgbClr val="FF0000"/>
                </a:solidFill>
              </a:rPr>
              <a:t> </a:t>
            </a:r>
            <a:r>
              <a:rPr lang="en-US" sz="3000" b="1" dirty="0" err="1">
                <a:solidFill>
                  <a:srgbClr val="FF0000"/>
                </a:solidFill>
              </a:rPr>
              <a:t>cách</a:t>
            </a:r>
            <a:r>
              <a:rPr lang="en-US" sz="3000" b="1" dirty="0">
                <a:solidFill>
                  <a:srgbClr val="FF0000"/>
                </a:solidFill>
              </a:rPr>
              <a:t> </a:t>
            </a:r>
            <a:r>
              <a:rPr lang="en-US" sz="3000" b="1" dirty="0" err="1">
                <a:solidFill>
                  <a:srgbClr val="FF0000"/>
                </a:solidFill>
              </a:rPr>
              <a:t>hợp</a:t>
            </a:r>
            <a:r>
              <a:rPr lang="en-US" sz="3000" b="1" dirty="0">
                <a:solidFill>
                  <a:srgbClr val="FF0000"/>
                </a:solidFill>
              </a:rPr>
              <a:t> </a:t>
            </a:r>
            <a:r>
              <a:rPr lang="en-US" sz="3000" b="1" dirty="0" err="1">
                <a:solidFill>
                  <a:srgbClr val="FF0000"/>
                </a:solidFill>
              </a:rPr>
              <a:t>lý</a:t>
            </a:r>
            <a:endParaRPr lang="vi-VN" sz="3000" b="1" dirty="0">
              <a:solidFill>
                <a:srgbClr val="FF0000"/>
              </a:solidFill>
            </a:endParaRPr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AD670009-F48D-43BC-B878-7703B61E2FA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6103930"/>
              </p:ext>
            </p:extLst>
          </p:nvPr>
        </p:nvGraphicFramePr>
        <p:xfrm>
          <a:off x="4666647" y="1777645"/>
          <a:ext cx="2790906" cy="9303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7" name="Equation" r:id="rId3" imgW="1295280" imgH="431640" progId="Equation.DSMT4">
                  <p:embed/>
                </p:oleObj>
              </mc:Choice>
              <mc:Fallback>
                <p:oleObj name="Equation" r:id="rId3" imgW="129528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66647" y="1777645"/>
                        <a:ext cx="2790906" cy="9303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FCF23F37-D37F-4118-B1E0-EAA375E1721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396089"/>
              </p:ext>
            </p:extLst>
          </p:nvPr>
        </p:nvGraphicFramePr>
        <p:xfrm>
          <a:off x="4867963" y="2652333"/>
          <a:ext cx="2460799" cy="9303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8" name="Equation" r:id="rId5" imgW="1041120" imgH="393480" progId="Equation.DSMT4">
                  <p:embed/>
                </p:oleObj>
              </mc:Choice>
              <mc:Fallback>
                <p:oleObj name="Equation" r:id="rId5" imgW="104112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867963" y="2652333"/>
                        <a:ext cx="2460799" cy="9303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55936FEA-CE60-4F41-94DF-513AE7B80CB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6462118"/>
              </p:ext>
            </p:extLst>
          </p:nvPr>
        </p:nvGraphicFramePr>
        <p:xfrm>
          <a:off x="4902178" y="3582635"/>
          <a:ext cx="2572009" cy="9303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9" name="Equation" r:id="rId7" imgW="1193760" imgH="431640" progId="Equation.DSMT4">
                  <p:embed/>
                </p:oleObj>
              </mc:Choice>
              <mc:Fallback>
                <p:oleObj name="Equation" r:id="rId7" imgW="119376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902178" y="3582635"/>
                        <a:ext cx="2572009" cy="9303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2B536F6F-30DF-4700-BE03-505715E027F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8881358"/>
              </p:ext>
            </p:extLst>
          </p:nvPr>
        </p:nvGraphicFramePr>
        <p:xfrm>
          <a:off x="4909735" y="4552234"/>
          <a:ext cx="1467904" cy="9286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0" name="Equation" r:id="rId9" imgW="622080" imgH="393480" progId="Equation.DSMT4">
                  <p:embed/>
                </p:oleObj>
              </mc:Choice>
              <mc:Fallback>
                <p:oleObj name="Equation" r:id="rId9" imgW="62208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909735" y="4552234"/>
                        <a:ext cx="1467904" cy="9286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50A28FD5-37D0-4131-88AF-F358776BF7A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1651355"/>
              </p:ext>
            </p:extLst>
          </p:nvPr>
        </p:nvGraphicFramePr>
        <p:xfrm>
          <a:off x="4916854" y="5520206"/>
          <a:ext cx="989137" cy="9291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1" name="Equation" r:id="rId11" imgW="419040" imgH="393480" progId="Equation.DSMT4">
                  <p:embed/>
                </p:oleObj>
              </mc:Choice>
              <mc:Fallback>
                <p:oleObj name="Equation" r:id="rId11" imgW="41904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916854" y="5520206"/>
                        <a:ext cx="989137" cy="9291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CBB56C5E-D86D-41B8-BDC5-6A13D532711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3641229"/>
              </p:ext>
            </p:extLst>
          </p:nvPr>
        </p:nvGraphicFramePr>
        <p:xfrm>
          <a:off x="598082" y="1772306"/>
          <a:ext cx="2948160" cy="10551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2" name="Equation" r:id="rId13" imgW="1206360" imgH="431640" progId="Equation.DSMT4">
                  <p:embed/>
                </p:oleObj>
              </mc:Choice>
              <mc:Fallback>
                <p:oleObj name="Equation" r:id="rId13" imgW="1206360" imgH="431640" progId="Equation.DSMT4">
                  <p:embed/>
                  <p:pic>
                    <p:nvPicPr>
                      <p:cNvPr id="19" name="Object 18">
                        <a:extLst>
                          <a:ext uri="{FF2B5EF4-FFF2-40B4-BE49-F238E27FC236}">
                            <a16:creationId xmlns:a16="http://schemas.microsoft.com/office/drawing/2014/main" id="{5237FD4F-5BA7-4E45-BE92-22675CF62FA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598082" y="1772306"/>
                        <a:ext cx="2948160" cy="10551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B4781AC6-C7C2-4B21-90DD-104F4B6733C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9832748"/>
              </p:ext>
            </p:extLst>
          </p:nvPr>
        </p:nvGraphicFramePr>
        <p:xfrm>
          <a:off x="812431" y="2898280"/>
          <a:ext cx="2280740" cy="9303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3" name="Equation" r:id="rId15" imgW="965160" imgH="393480" progId="Equation.DSMT4">
                  <p:embed/>
                </p:oleObj>
              </mc:Choice>
              <mc:Fallback>
                <p:oleObj name="Equation" r:id="rId15" imgW="965160" imgH="393480" progId="Equation.DSMT4">
                  <p:embed/>
                  <p:pic>
                    <p:nvPicPr>
                      <p:cNvPr id="20" name="Object 19">
                        <a:extLst>
                          <a:ext uri="{FF2B5EF4-FFF2-40B4-BE49-F238E27FC236}">
                            <a16:creationId xmlns:a16="http://schemas.microsoft.com/office/drawing/2014/main" id="{6DEBC12C-E702-4039-AE13-021E5C3C437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812431" y="2898280"/>
                        <a:ext cx="2280740" cy="9303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06B847A4-F38A-4FC8-8449-F17CDD5C0A5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8256285"/>
              </p:ext>
            </p:extLst>
          </p:nvPr>
        </p:nvGraphicFramePr>
        <p:xfrm>
          <a:off x="802862" y="3825769"/>
          <a:ext cx="2572010" cy="9937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4" name="Equation" r:id="rId17" imgW="1117440" imgH="431640" progId="Equation.DSMT4">
                  <p:embed/>
                </p:oleObj>
              </mc:Choice>
              <mc:Fallback>
                <p:oleObj name="Equation" r:id="rId17" imgW="1117440" imgH="431640" progId="Equation.DSMT4">
                  <p:embed/>
                  <p:pic>
                    <p:nvPicPr>
                      <p:cNvPr id="21" name="Object 20">
                        <a:extLst>
                          <a:ext uri="{FF2B5EF4-FFF2-40B4-BE49-F238E27FC236}">
                            <a16:creationId xmlns:a16="http://schemas.microsoft.com/office/drawing/2014/main" id="{8AA04034-B018-49EC-8445-22F808338CD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802862" y="3825769"/>
                        <a:ext cx="2572010" cy="9937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id="{93F4D705-8268-4086-AFCE-79F3C99B66A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223535"/>
              </p:ext>
            </p:extLst>
          </p:nvPr>
        </p:nvGraphicFramePr>
        <p:xfrm>
          <a:off x="812431" y="4746670"/>
          <a:ext cx="1320429" cy="9746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5" name="Equation" r:id="rId19" imgW="533160" imgH="393480" progId="Equation.DSMT4">
                  <p:embed/>
                </p:oleObj>
              </mc:Choice>
              <mc:Fallback>
                <p:oleObj name="Equation" r:id="rId19" imgW="533160" imgH="393480" progId="Equation.DSMT4">
                  <p:embed/>
                  <p:pic>
                    <p:nvPicPr>
                      <p:cNvPr id="22" name="Object 21">
                        <a:extLst>
                          <a:ext uri="{FF2B5EF4-FFF2-40B4-BE49-F238E27FC236}">
                            <a16:creationId xmlns:a16="http://schemas.microsoft.com/office/drawing/2014/main" id="{C9C731F1-14D6-4A84-B8E8-8F3DEF268CB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812431" y="4746670"/>
                        <a:ext cx="1320429" cy="9746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id="{6D82890F-C540-40E6-B282-EAFAAA6692C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8742320"/>
              </p:ext>
            </p:extLst>
          </p:nvPr>
        </p:nvGraphicFramePr>
        <p:xfrm>
          <a:off x="802861" y="5717626"/>
          <a:ext cx="1634818" cy="9746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6" name="Equation" r:id="rId21" imgW="660240" imgH="393480" progId="Equation.DSMT4">
                  <p:embed/>
                </p:oleObj>
              </mc:Choice>
              <mc:Fallback>
                <p:oleObj name="Equation" r:id="rId21" imgW="660240" imgH="393480" progId="Equation.DSMT4">
                  <p:embed/>
                  <p:pic>
                    <p:nvPicPr>
                      <p:cNvPr id="23" name="Object 22">
                        <a:extLst>
                          <a:ext uri="{FF2B5EF4-FFF2-40B4-BE49-F238E27FC236}">
                            <a16:creationId xmlns:a16="http://schemas.microsoft.com/office/drawing/2014/main" id="{584A11EB-081C-4DF0-99EE-D851B31B2F9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802861" y="5717626"/>
                        <a:ext cx="1634818" cy="9746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>
            <a:extLst>
              <a:ext uri="{FF2B5EF4-FFF2-40B4-BE49-F238E27FC236}">
                <a16:creationId xmlns:a16="http://schemas.microsoft.com/office/drawing/2014/main" id="{B9AF2576-2E59-4E42-A6E3-D6D983FBE3A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0413296"/>
              </p:ext>
            </p:extLst>
          </p:nvPr>
        </p:nvGraphicFramePr>
        <p:xfrm>
          <a:off x="2534413" y="5761033"/>
          <a:ext cx="840459" cy="9649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7" name="Equation" r:id="rId23" imgW="342720" imgH="393480" progId="Equation.DSMT4">
                  <p:embed/>
                </p:oleObj>
              </mc:Choice>
              <mc:Fallback>
                <p:oleObj name="Equation" r:id="rId23" imgW="342720" imgH="393480" progId="Equation.DSMT4">
                  <p:embed/>
                  <p:pic>
                    <p:nvPicPr>
                      <p:cNvPr id="24" name="Object 23">
                        <a:extLst>
                          <a:ext uri="{FF2B5EF4-FFF2-40B4-BE49-F238E27FC236}">
                            <a16:creationId xmlns:a16="http://schemas.microsoft.com/office/drawing/2014/main" id="{7D3766D6-F198-44E6-A5CA-4B9A39E1677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2534413" y="5761033"/>
                        <a:ext cx="840459" cy="9649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id="{7EDAA304-93C8-446F-A138-F07F1F4F3EA8}"/>
              </a:ext>
            </a:extLst>
          </p:cNvPr>
          <p:cNvSpPr txBox="1"/>
          <p:nvPr/>
        </p:nvSpPr>
        <p:spPr>
          <a:xfrm>
            <a:off x="416531" y="631373"/>
            <a:ext cx="978262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>
                <a:solidFill>
                  <a:schemeClr val="accent2"/>
                </a:solidFill>
              </a:rPr>
              <a:t>Nhắc</a:t>
            </a:r>
            <a:r>
              <a:rPr lang="en-US" sz="3000" b="1" dirty="0">
                <a:solidFill>
                  <a:schemeClr val="accent2"/>
                </a:solidFill>
              </a:rPr>
              <a:t> </a:t>
            </a:r>
            <a:r>
              <a:rPr lang="en-US" sz="3000" b="1" dirty="0" err="1">
                <a:solidFill>
                  <a:schemeClr val="accent2"/>
                </a:solidFill>
              </a:rPr>
              <a:t>lại</a:t>
            </a:r>
            <a:r>
              <a:rPr lang="en-US" sz="3000" b="1" dirty="0">
                <a:solidFill>
                  <a:schemeClr val="accent2"/>
                </a:solidFill>
              </a:rPr>
              <a:t> </a:t>
            </a:r>
            <a:r>
              <a:rPr lang="en-US" sz="3000" b="1" dirty="0" err="1">
                <a:solidFill>
                  <a:schemeClr val="accent2"/>
                </a:solidFill>
              </a:rPr>
              <a:t>quy</a:t>
            </a:r>
            <a:r>
              <a:rPr lang="en-US" sz="3000" b="1" dirty="0">
                <a:solidFill>
                  <a:schemeClr val="accent2"/>
                </a:solidFill>
              </a:rPr>
              <a:t> </a:t>
            </a:r>
            <a:r>
              <a:rPr lang="en-US" sz="3000" b="1" dirty="0" err="1">
                <a:solidFill>
                  <a:schemeClr val="accent2"/>
                </a:solidFill>
              </a:rPr>
              <a:t>tắc</a:t>
            </a:r>
            <a:r>
              <a:rPr lang="en-US" sz="3000" b="1" dirty="0">
                <a:solidFill>
                  <a:schemeClr val="accent2"/>
                </a:solidFill>
              </a:rPr>
              <a:t> </a:t>
            </a:r>
            <a:r>
              <a:rPr lang="en-US" sz="3000" b="1" dirty="0" err="1">
                <a:solidFill>
                  <a:schemeClr val="accent2"/>
                </a:solidFill>
              </a:rPr>
              <a:t>dấu</a:t>
            </a:r>
            <a:r>
              <a:rPr lang="en-US" sz="3000" b="1" dirty="0">
                <a:solidFill>
                  <a:schemeClr val="accent2"/>
                </a:solidFill>
              </a:rPr>
              <a:t> </a:t>
            </a:r>
            <a:r>
              <a:rPr lang="en-US" sz="3000" b="1" dirty="0" err="1">
                <a:solidFill>
                  <a:schemeClr val="accent2"/>
                </a:solidFill>
              </a:rPr>
              <a:t>ngoặc</a:t>
            </a:r>
            <a:r>
              <a:rPr lang="en-US" sz="3000" b="1" dirty="0">
                <a:solidFill>
                  <a:schemeClr val="accent2"/>
                </a:solidFill>
              </a:rPr>
              <a:t> </a:t>
            </a:r>
            <a:r>
              <a:rPr lang="en-US" sz="3000" b="1" dirty="0" err="1">
                <a:solidFill>
                  <a:schemeClr val="accent2"/>
                </a:solidFill>
              </a:rPr>
              <a:t>đối</a:t>
            </a:r>
            <a:r>
              <a:rPr lang="en-US" sz="3000" b="1" dirty="0">
                <a:solidFill>
                  <a:schemeClr val="accent2"/>
                </a:solidFill>
              </a:rPr>
              <a:t> </a:t>
            </a:r>
            <a:r>
              <a:rPr lang="en-US" sz="3000" b="1" dirty="0" err="1">
                <a:solidFill>
                  <a:schemeClr val="accent2"/>
                </a:solidFill>
              </a:rPr>
              <a:t>với</a:t>
            </a:r>
            <a:r>
              <a:rPr lang="en-US" sz="3000" b="1" dirty="0">
                <a:solidFill>
                  <a:schemeClr val="accent2"/>
                </a:solidFill>
              </a:rPr>
              <a:t> </a:t>
            </a:r>
            <a:r>
              <a:rPr lang="en-US" sz="3000" b="1" dirty="0" err="1">
                <a:solidFill>
                  <a:schemeClr val="accent2"/>
                </a:solidFill>
              </a:rPr>
              <a:t>số</a:t>
            </a:r>
            <a:r>
              <a:rPr lang="en-US" sz="3000" b="1" dirty="0">
                <a:solidFill>
                  <a:schemeClr val="accent2"/>
                </a:solidFill>
              </a:rPr>
              <a:t> </a:t>
            </a:r>
            <a:r>
              <a:rPr lang="en-US" sz="3000" b="1" dirty="0" err="1">
                <a:solidFill>
                  <a:schemeClr val="accent2"/>
                </a:solidFill>
              </a:rPr>
              <a:t>nguyên</a:t>
            </a:r>
            <a:endParaRPr lang="vi-VN" sz="3000" b="1" dirty="0">
              <a:solidFill>
                <a:schemeClr val="accent2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BF3A0A1-7CF2-43C7-A568-5F695C1D7E1A}"/>
              </a:ext>
            </a:extLst>
          </p:cNvPr>
          <p:cNvSpPr txBox="1"/>
          <p:nvPr/>
        </p:nvSpPr>
        <p:spPr>
          <a:xfrm>
            <a:off x="371083" y="467944"/>
            <a:ext cx="115926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solidFill>
                  <a:srgbClr val="0000FF"/>
                </a:solidFill>
              </a:rPr>
              <a:t>Quy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tắc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dấu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ngoặc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đối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với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phân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số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giống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nh</a:t>
            </a:r>
            <a:r>
              <a:rPr lang="vi-VN" sz="2800" b="1" dirty="0">
                <a:solidFill>
                  <a:srgbClr val="0000FF"/>
                </a:solidFill>
              </a:rPr>
              <a:t>ư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quy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tắc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dấu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ngoặc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đối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với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số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nguyên</a:t>
            </a:r>
            <a:r>
              <a:rPr lang="en-US" sz="2800" b="1" dirty="0">
                <a:solidFill>
                  <a:srgbClr val="0000FF"/>
                </a:solidFill>
              </a:rPr>
              <a:t>.</a:t>
            </a:r>
            <a:endParaRPr lang="vi-VN" sz="28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4182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3" grpId="0"/>
      <p:bldP spid="23" grpId="1"/>
      <p:bldP spid="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Những câu hỏi và hình ảnh hại não. - Home | Facebook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2382" y="1253067"/>
            <a:ext cx="624273" cy="1001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322859" y="820881"/>
            <a:ext cx="2398333" cy="615553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 b="0" i="0" u="none" strike="noStrike" cap="none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Playfair Display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 b="0" i="0" u="none" strike="noStrike" cap="none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 b="0" i="0" u="none" strike="noStrike" cap="none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 b="0" i="0" u="none" strike="noStrike" cap="none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 b="0" i="0" u="none" strike="noStrike" cap="none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 b="0" i="0" u="none" strike="noStrike" cap="none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 b="0" i="0" u="none" strike="noStrike" cap="none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 b="0" i="0" u="none" strike="noStrike" cap="none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 b="0" i="0" u="none" strike="noStrike" cap="none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2667" b="1" dirty="0" err="1"/>
              <a:t>Luyện</a:t>
            </a:r>
            <a:r>
              <a:rPr lang="en-US" sz="2667" b="1" dirty="0"/>
              <a:t> </a:t>
            </a:r>
            <a:r>
              <a:rPr lang="en-US" sz="2667" b="1" dirty="0" err="1"/>
              <a:t>tập</a:t>
            </a:r>
            <a:r>
              <a:rPr lang="en-US" sz="2667" b="1" dirty="0"/>
              <a:t> 5.</a:t>
            </a:r>
            <a:endParaRPr lang="vi-VN" sz="2667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127836" y="2003344"/>
            <a:ext cx="3929719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7" dirty="0" err="1"/>
              <a:t>Tính</a:t>
            </a:r>
            <a:r>
              <a:rPr lang="en-US" sz="2667" dirty="0"/>
              <a:t> </a:t>
            </a:r>
            <a:r>
              <a:rPr lang="en-US" sz="2667" dirty="0" err="1"/>
              <a:t>một</a:t>
            </a:r>
            <a:r>
              <a:rPr lang="en-US" sz="2667" dirty="0"/>
              <a:t> </a:t>
            </a:r>
            <a:r>
              <a:rPr lang="en-US" sz="2667" dirty="0" err="1"/>
              <a:t>cách</a:t>
            </a:r>
            <a:r>
              <a:rPr lang="en-US" sz="2667" dirty="0"/>
              <a:t> </a:t>
            </a:r>
            <a:r>
              <a:rPr lang="en-US" sz="2667" dirty="0" err="1"/>
              <a:t>hợp</a:t>
            </a:r>
            <a:r>
              <a:rPr lang="en-US" sz="2667" dirty="0"/>
              <a:t> </a:t>
            </a:r>
            <a:r>
              <a:rPr lang="en-US" sz="2667" dirty="0" err="1"/>
              <a:t>lí</a:t>
            </a:r>
            <a:r>
              <a:rPr lang="en-US" sz="2667" dirty="0"/>
              <a:t>: </a:t>
            </a:r>
            <a:endParaRPr lang="vi-VN" sz="2667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6096000" y="1782281"/>
                <a:ext cx="3064933" cy="8293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667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667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−2</m:t>
                        </m:r>
                      </m:num>
                      <m:den>
                        <m:r>
                          <a:rPr lang="en-GB" sz="2667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49</m:t>
                        </m:r>
                      </m:den>
                    </m:f>
                  </m:oMath>
                </a14:m>
                <a:r>
                  <a:rPr lang="en-GB" sz="2667" dirty="0">
                    <a:ea typeface="Calibri" panose="020F0502020204030204" pitchFamily="34" charset="0"/>
                  </a:rPr>
                  <a:t> -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667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667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en-GB" sz="2667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47</m:t>
                            </m:r>
                          </m:num>
                          <m:den>
                            <m:r>
                              <a:rPr lang="en-GB" sz="2667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49</m:t>
                            </m:r>
                          </m:den>
                        </m:f>
                        <m:r>
                          <a:rPr lang="en-GB" sz="2667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 </m:t>
                        </m:r>
                        <m:f>
                          <m:fPr>
                            <m:ctrlPr>
                              <a:rPr lang="en-US" sz="2667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en-GB" sz="2667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GB" sz="2667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−3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667" dirty="0"/>
                  <a:t> </a:t>
                </a:r>
                <a:endParaRPr lang="vi-VN" sz="2667" dirty="0"/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1782281"/>
                <a:ext cx="3064933" cy="829394"/>
              </a:xfrm>
              <a:prstGeom prst="rect">
                <a:avLst/>
              </a:prstGeom>
              <a:blipFill>
                <a:blip r:embed="rId3"/>
                <a:stretch>
                  <a:fillRect b="-80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3811709" y="3236832"/>
                <a:ext cx="5080152" cy="8678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5000"/>
                  </a:lnSpc>
                  <a:spcBef>
                    <a:spcPts val="80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667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667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−2</m:t>
                        </m:r>
                      </m:num>
                      <m:den>
                        <m:r>
                          <a:rPr lang="en-GB" sz="2667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49</m:t>
                        </m:r>
                      </m:den>
                    </m:f>
                  </m:oMath>
                </a14:m>
                <a:r>
                  <a:rPr lang="en-GB" sz="2667" dirty="0">
                    <a:ea typeface="Calibri" panose="020F0502020204030204" pitchFamily="34" charset="0"/>
                  </a:rPr>
                  <a:t> -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667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667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en-GB" sz="2667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47</m:t>
                            </m:r>
                          </m:num>
                          <m:den>
                            <m:r>
                              <a:rPr lang="en-GB" sz="2667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49</m:t>
                            </m:r>
                          </m:den>
                        </m:f>
                        <m:r>
                          <a:rPr lang="en-GB" sz="2667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 </m:t>
                        </m:r>
                        <m:f>
                          <m:fPr>
                            <m:ctrlPr>
                              <a:rPr lang="en-US" sz="2667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en-GB" sz="2667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GB" sz="2667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−3</m:t>
                            </m:r>
                          </m:den>
                        </m:f>
                      </m:e>
                    </m:d>
                  </m:oMath>
                </a14:m>
                <a:r>
                  <a:rPr lang="en-GB" sz="2667" dirty="0">
                    <a:ea typeface="Calibri" panose="020F050202020403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67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667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−2</m:t>
                        </m:r>
                      </m:num>
                      <m:den>
                        <m:r>
                          <a:rPr lang="en-GB" sz="2667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49</m:t>
                        </m:r>
                      </m:den>
                    </m:f>
                    <m:r>
                      <a:rPr lang="en-GB" sz="2667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f>
                      <m:fPr>
                        <m:ctrlPr>
                          <a:rPr lang="en-US" sz="2667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667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47</m:t>
                        </m:r>
                      </m:num>
                      <m:den>
                        <m:r>
                          <a:rPr lang="en-GB" sz="2667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49</m:t>
                        </m:r>
                      </m:den>
                    </m:f>
                    <m:r>
                      <a:rPr lang="en-GB" sz="2667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 </m:t>
                    </m:r>
                    <m:f>
                      <m:fPr>
                        <m:ctrlPr>
                          <a:rPr lang="en-US" sz="2667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667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</m:t>
                        </m:r>
                      </m:num>
                      <m:den>
                        <m:r>
                          <a:rPr lang="en-GB" sz="2667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−3</m:t>
                        </m:r>
                      </m:den>
                    </m:f>
                    <m:r>
                      <a:rPr lang="en-GB" sz="2667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</m:oMath>
                </a14:m>
                <a:endParaRPr lang="en-US" sz="2667" dirty="0"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1709" y="3236832"/>
                <a:ext cx="5080152" cy="867802"/>
              </a:xfrm>
              <a:prstGeom prst="rect">
                <a:avLst/>
              </a:prstGeom>
              <a:blipFill>
                <a:blip r:embed="rId4"/>
                <a:stretch>
                  <a:fillRect b="-5714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5913005" y="3901696"/>
                <a:ext cx="2809523" cy="8349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5000"/>
                  </a:lnSpc>
                  <a:spcBef>
                    <a:spcPts val="80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GB" sz="2667" b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667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667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−2−47</m:t>
                        </m:r>
                      </m:num>
                      <m:den>
                        <m:r>
                          <a:rPr lang="en-GB" sz="2667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49</m:t>
                        </m:r>
                      </m:den>
                    </m:f>
                    <m:r>
                      <a:rPr lang="en-GB" sz="2667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f>
                      <m:fPr>
                        <m:ctrlPr>
                          <a:rPr lang="en-US" sz="2667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667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</m:t>
                        </m:r>
                      </m:num>
                      <m:den>
                        <m:r>
                          <a:rPr lang="en-GB" sz="2667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667" i="1" dirty="0">
                    <a:ea typeface="Calibri" panose="020F050202020403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3005" y="3901696"/>
                <a:ext cx="2809523" cy="834972"/>
              </a:xfrm>
              <a:prstGeom prst="rect">
                <a:avLst/>
              </a:prstGeom>
              <a:blipFill>
                <a:blip r:embed="rId5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5913005" y="4632133"/>
                <a:ext cx="2809523" cy="8349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5000"/>
                  </a:lnSpc>
                  <a:spcBef>
                    <a:spcPts val="80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GB" sz="2667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667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667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−49</m:t>
                        </m:r>
                      </m:num>
                      <m:den>
                        <m:r>
                          <a:rPr lang="en-GB" sz="2667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49</m:t>
                        </m:r>
                      </m:den>
                    </m:f>
                    <m:r>
                      <a:rPr lang="en-GB" sz="2667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f>
                      <m:fPr>
                        <m:ctrlPr>
                          <a:rPr lang="en-US" sz="2667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667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</m:t>
                        </m:r>
                      </m:num>
                      <m:den>
                        <m:r>
                          <a:rPr lang="en-GB" sz="2667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667" i="1" dirty="0">
                    <a:latin typeface="Cambria Math" panose="02040503050406030204" pitchFamily="18" charset="0"/>
                    <a:ea typeface="Calibri" panose="020F050202020403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3005" y="4632133"/>
                <a:ext cx="2809523" cy="834972"/>
              </a:xfrm>
              <a:prstGeom prst="rect">
                <a:avLst/>
              </a:prstGeom>
              <a:blipFill>
                <a:blip r:embed="rId6"/>
                <a:stretch>
                  <a:fillRect b="-7463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7523719" y="4686856"/>
                <a:ext cx="1911420" cy="7607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5000"/>
                  </a:lnSpc>
                  <a:spcBef>
                    <a:spcPts val="80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 −1+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en-US" sz="2400" dirty="0">
                    <a:ea typeface="Calibri" panose="020F0502020204030204" pitchFamily="34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3719" y="4686856"/>
                <a:ext cx="1911420" cy="760786"/>
              </a:xfrm>
              <a:prstGeom prst="rect">
                <a:avLst/>
              </a:prstGeom>
              <a:blipFill>
                <a:blip r:embed="rId7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5913005" y="5391052"/>
                <a:ext cx="2809523" cy="8348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5000"/>
                  </a:lnSpc>
                  <a:spcBef>
                    <a:spcPts val="80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GB" sz="2667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667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667" i="1">
                            <a:latin typeface="Cambria Math" panose="02040503050406030204" pitchFamily="18" charset="0"/>
                          </a:rPr>
                          <m:t>−1.3+5</m:t>
                        </m:r>
                      </m:num>
                      <m:den>
                        <m:r>
                          <a:rPr lang="en-GB" sz="2667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GB" sz="2667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667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667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2667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sz="2667" dirty="0"/>
                  <a:t> </a:t>
                </a:r>
                <a:endParaRPr lang="en-US" sz="3733" i="1" dirty="0"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3005" y="5391052"/>
                <a:ext cx="2809523" cy="834844"/>
              </a:xfrm>
              <a:prstGeom prst="rect">
                <a:avLst/>
              </a:prstGeom>
              <a:blipFill>
                <a:blip r:embed="rId8"/>
                <a:stretch>
                  <a:fillRect b="-7463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>
            <a:extLst>
              <a:ext uri="{FF2B5EF4-FFF2-40B4-BE49-F238E27FC236}">
                <a16:creationId xmlns:a16="http://schemas.microsoft.com/office/drawing/2014/main" id="{B1CB5D60-E22A-4903-BDB5-002BAB166319}"/>
              </a:ext>
            </a:extLst>
          </p:cNvPr>
          <p:cNvSpPr/>
          <p:nvPr/>
        </p:nvSpPr>
        <p:spPr>
          <a:xfrm>
            <a:off x="5092695" y="2548082"/>
            <a:ext cx="963725" cy="6992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35000"/>
              </a:lnSpc>
              <a:spcBef>
                <a:spcPts val="800"/>
              </a:spcBef>
              <a:spcAft>
                <a:spcPts val="800"/>
              </a:spcAft>
            </a:pPr>
            <a:r>
              <a:rPr lang="en-US" sz="3200" b="1" u="sng" dirty="0" err="1">
                <a:ea typeface="Calibri" panose="020F0502020204030204" pitchFamily="34" charset="0"/>
              </a:rPr>
              <a:t>Giải</a:t>
            </a:r>
            <a:r>
              <a:rPr lang="en-US" sz="3200" b="1" u="sng" dirty="0">
                <a:ea typeface="Calibri" panose="020F0502020204030204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704233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build="allAtOnce"/>
      <p:bldP spid="9" grpId="0" build="allAtOnce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2A838AB-262C-41AE-BC52-67608ADEFA22}"/>
              </a:ext>
            </a:extLst>
          </p:cNvPr>
          <p:cNvSpPr txBox="1"/>
          <p:nvPr/>
        </p:nvSpPr>
        <p:spPr>
          <a:xfrm>
            <a:off x="2482851" y="831982"/>
            <a:ext cx="4932017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70C0"/>
                </a:solidFill>
              </a:rPr>
              <a:t>Bài</a:t>
            </a:r>
            <a:r>
              <a:rPr lang="en-US" sz="3200" b="1" dirty="0">
                <a:solidFill>
                  <a:srgbClr val="0070C0"/>
                </a:solidFill>
              </a:rPr>
              <a:t> 6 (</a:t>
            </a:r>
            <a:r>
              <a:rPr lang="en-US" sz="3200" b="1" dirty="0" err="1">
                <a:solidFill>
                  <a:srgbClr val="0070C0"/>
                </a:solidFill>
              </a:rPr>
              <a:t>SGK</a:t>
            </a:r>
            <a:r>
              <a:rPr lang="en-US" sz="3200" b="1" dirty="0">
                <a:solidFill>
                  <a:srgbClr val="0070C0"/>
                </a:solidFill>
              </a:rPr>
              <a:t>/38). </a:t>
            </a:r>
            <a:r>
              <a:rPr lang="en-US" sz="3200" b="1" dirty="0" err="1"/>
              <a:t>Tìm</a:t>
            </a:r>
            <a:r>
              <a:rPr lang="en-US" sz="3200" b="1" dirty="0"/>
              <a:t> x, </a:t>
            </a:r>
            <a:r>
              <a:rPr lang="en-US" sz="3200" b="1" dirty="0" err="1"/>
              <a:t>biết</a:t>
            </a:r>
            <a:r>
              <a:rPr lang="en-US" sz="3200" b="1" dirty="0"/>
              <a:t>:</a:t>
            </a:r>
            <a:endParaRPr lang="vi-VN" sz="32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9782AB1-2687-48B6-A497-9CC4ACDEDF23}"/>
                  </a:ext>
                </a:extLst>
              </p:cNvPr>
              <p:cNvSpPr txBox="1"/>
              <p:nvPr/>
            </p:nvSpPr>
            <p:spPr>
              <a:xfrm>
                <a:off x="2482851" y="1798217"/>
                <a:ext cx="2997200" cy="6808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67" dirty="0"/>
                  <a:t>a) x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67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67" i="1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667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667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67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67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667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vi-VN" sz="2667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9782AB1-2687-48B6-A497-9CC4ACDEDF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2851" y="1798217"/>
                <a:ext cx="2997200" cy="680892"/>
              </a:xfrm>
              <a:prstGeom prst="rect">
                <a:avLst/>
              </a:prstGeom>
              <a:blipFill>
                <a:blip r:embed="rId2"/>
                <a:stretch>
                  <a:fillRect l="-3797" b="-9091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037CB84-9E9E-4108-A9DE-0077A1E5D448}"/>
                  </a:ext>
                </a:extLst>
              </p:cNvPr>
              <p:cNvSpPr txBox="1"/>
              <p:nvPr/>
            </p:nvSpPr>
            <p:spPr>
              <a:xfrm>
                <a:off x="7636933" y="1746063"/>
                <a:ext cx="2997200" cy="6724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67" dirty="0"/>
                  <a:t>b)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67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67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667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667" dirty="0"/>
                  <a:t> - x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67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67" i="1">
                            <a:latin typeface="Cambria Math" panose="02040503050406030204" pitchFamily="18" charset="0"/>
                          </a:rPr>
                          <m:t>−7</m:t>
                        </m:r>
                      </m:num>
                      <m:den>
                        <m:r>
                          <a:rPr lang="en-US" sz="2667" i="1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vi-VN" sz="2667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037CB84-9E9E-4108-A9DE-0077A1E5D4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6933" y="1746063"/>
                <a:ext cx="2997200" cy="672428"/>
              </a:xfrm>
              <a:prstGeom prst="rect">
                <a:avLst/>
              </a:prstGeom>
              <a:blipFill>
                <a:blip r:embed="rId3"/>
                <a:stretch>
                  <a:fillRect l="-3797" b="-11111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40F4004-4534-4B82-8423-BFE65F478977}"/>
              </a:ext>
            </a:extLst>
          </p:cNvPr>
          <p:cNvCxnSpPr>
            <a:cxnSpLocks/>
          </p:cNvCxnSpPr>
          <p:nvPr/>
        </p:nvCxnSpPr>
        <p:spPr>
          <a:xfrm flipH="1">
            <a:off x="6100332" y="3429001"/>
            <a:ext cx="0" cy="26492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234062C-1210-46DA-B97F-A63FAE631D42}"/>
                  </a:ext>
                </a:extLst>
              </p:cNvPr>
              <p:cNvSpPr txBox="1"/>
              <p:nvPr/>
            </p:nvSpPr>
            <p:spPr>
              <a:xfrm>
                <a:off x="2809876" y="4072727"/>
                <a:ext cx="2252133" cy="6808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67" dirty="0"/>
                  <a:t>x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67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67" i="1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667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sz="2667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667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67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667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vi-VN" sz="2667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234062C-1210-46DA-B97F-A63FAE631D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9876" y="4072727"/>
                <a:ext cx="2252133" cy="680892"/>
              </a:xfrm>
              <a:prstGeom prst="rect">
                <a:avLst/>
              </a:prstGeom>
              <a:blipFill>
                <a:blip r:embed="rId4"/>
                <a:stretch>
                  <a:fillRect l="-5149" b="-10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8FF9B5F-A313-4470-9D88-2FE9CD3DD321}"/>
                  </a:ext>
                </a:extLst>
              </p:cNvPr>
              <p:cNvSpPr txBox="1"/>
              <p:nvPr/>
            </p:nvSpPr>
            <p:spPr>
              <a:xfrm>
                <a:off x="2809875" y="4810183"/>
                <a:ext cx="2252133" cy="6808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67" dirty="0"/>
                  <a:t>x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67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67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667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667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67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67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667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667" dirty="0"/>
                  <a:t> </a:t>
                </a:r>
                <a:endParaRPr lang="vi-VN" sz="2667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8FF9B5F-A313-4470-9D88-2FE9CD3DD3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9875" y="4810183"/>
                <a:ext cx="2252133" cy="680892"/>
              </a:xfrm>
              <a:prstGeom prst="rect">
                <a:avLst/>
              </a:prstGeom>
              <a:blipFill>
                <a:blip r:embed="rId5"/>
                <a:stretch>
                  <a:fillRect l="-5149" b="-10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0CB8BBB-1CA0-41EA-B999-08708C0D8588}"/>
                  </a:ext>
                </a:extLst>
              </p:cNvPr>
              <p:cNvSpPr txBox="1"/>
              <p:nvPr/>
            </p:nvSpPr>
            <p:spPr>
              <a:xfrm>
                <a:off x="2843743" y="5547640"/>
                <a:ext cx="2252133" cy="6728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67" dirty="0"/>
                  <a:t>x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67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67" i="1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667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vi-VN" sz="2667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0CB8BBB-1CA0-41EA-B999-08708C0D85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3743" y="5547640"/>
                <a:ext cx="2252133" cy="672877"/>
              </a:xfrm>
              <a:prstGeom prst="rect">
                <a:avLst/>
              </a:prstGeom>
              <a:blipFill>
                <a:blip r:embed="rId6"/>
                <a:stretch>
                  <a:fillRect l="-4469" b="-11111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358B711-1375-4E2F-8A7A-ECE3676A846A}"/>
                  </a:ext>
                </a:extLst>
              </p:cNvPr>
              <p:cNvSpPr txBox="1"/>
              <p:nvPr/>
            </p:nvSpPr>
            <p:spPr>
              <a:xfrm>
                <a:off x="8009467" y="4223875"/>
                <a:ext cx="2252133" cy="6724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67" dirty="0"/>
                  <a:t>x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67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67" i="1">
                            <a:latin typeface="Cambria Math" panose="02040503050406030204" pitchFamily="18" charset="0"/>
                          </a:rPr>
                          <m:t>−3</m:t>
                        </m:r>
                      </m:num>
                      <m:den>
                        <m:r>
                          <a:rPr lang="en-US" sz="2667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667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67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67" i="1">
                            <a:latin typeface="Cambria Math" panose="02040503050406030204" pitchFamily="18" charset="0"/>
                          </a:rPr>
                          <m:t>−7</m:t>
                        </m:r>
                      </m:num>
                      <m:den>
                        <m:r>
                          <a:rPr lang="en-US" sz="2667" i="1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vi-VN" sz="2667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358B711-1375-4E2F-8A7A-ECE3676A84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9467" y="4223875"/>
                <a:ext cx="2252133" cy="672428"/>
              </a:xfrm>
              <a:prstGeom prst="rect">
                <a:avLst/>
              </a:prstGeom>
              <a:blipFill>
                <a:blip r:embed="rId7"/>
                <a:stretch>
                  <a:fillRect l="-5056" b="-11111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570732B-2FA6-49F8-BF17-CD1053E37C03}"/>
                  </a:ext>
                </a:extLst>
              </p:cNvPr>
              <p:cNvSpPr txBox="1"/>
              <p:nvPr/>
            </p:nvSpPr>
            <p:spPr>
              <a:xfrm>
                <a:off x="8009467" y="4844197"/>
                <a:ext cx="2252133" cy="6724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67" dirty="0"/>
                  <a:t>x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67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67" i="1">
                            <a:latin typeface="Cambria Math" panose="02040503050406030204" pitchFamily="18" charset="0"/>
                          </a:rPr>
                          <m:t>−9</m:t>
                        </m:r>
                      </m:num>
                      <m:den>
                        <m:r>
                          <a:rPr lang="en-US" sz="2667" i="1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sz="2667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67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67" i="1">
                            <a:latin typeface="Cambria Math" panose="02040503050406030204" pitchFamily="18" charset="0"/>
                          </a:rPr>
                          <m:t>−7</m:t>
                        </m:r>
                      </m:num>
                      <m:den>
                        <m:r>
                          <a:rPr lang="en-US" sz="2667" i="1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vi-VN" sz="2667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570732B-2FA6-49F8-BF17-CD1053E37C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9467" y="4844197"/>
                <a:ext cx="2252133" cy="672428"/>
              </a:xfrm>
              <a:prstGeom prst="rect">
                <a:avLst/>
              </a:prstGeom>
              <a:blipFill>
                <a:blip r:embed="rId8"/>
                <a:stretch>
                  <a:fillRect l="-5056" b="-11111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F7D6605-D219-44F5-B968-30FF87A0D4C4}"/>
                  </a:ext>
                </a:extLst>
              </p:cNvPr>
              <p:cNvSpPr txBox="1"/>
              <p:nvPr/>
            </p:nvSpPr>
            <p:spPr>
              <a:xfrm>
                <a:off x="8009467" y="5547638"/>
                <a:ext cx="2252133" cy="6728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67" dirty="0"/>
                  <a:t>x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67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67" i="1">
                            <a:latin typeface="Cambria Math" panose="02040503050406030204" pitchFamily="18" charset="0"/>
                          </a:rPr>
                          <m:t>−4</m:t>
                        </m:r>
                      </m:num>
                      <m:den>
                        <m:r>
                          <a:rPr lang="en-US" sz="2667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vi-VN" sz="2667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F7D6605-D219-44F5-B968-30FF87A0D4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9467" y="5547638"/>
                <a:ext cx="2252133" cy="672877"/>
              </a:xfrm>
              <a:prstGeom prst="rect">
                <a:avLst/>
              </a:prstGeom>
              <a:blipFill>
                <a:blip r:embed="rId9"/>
                <a:stretch>
                  <a:fillRect l="-5056" b="-11111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04632AA8-97CE-45C2-8BCA-9A712395CDC8}"/>
              </a:ext>
            </a:extLst>
          </p:cNvPr>
          <p:cNvSpPr txBox="1"/>
          <p:nvPr/>
        </p:nvSpPr>
        <p:spPr>
          <a:xfrm>
            <a:off x="5776387" y="2457454"/>
            <a:ext cx="1075263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7" b="1" u="sng" dirty="0" err="1"/>
              <a:t>Giải</a:t>
            </a:r>
            <a:r>
              <a:rPr lang="en-US" sz="2667" b="1" u="sng" dirty="0"/>
              <a:t>:</a:t>
            </a:r>
            <a:endParaRPr lang="vi-VN" sz="2667" b="1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FA8BAC4-D864-42F7-A4F5-2D314A0135DB}"/>
                  </a:ext>
                </a:extLst>
              </p:cNvPr>
              <p:cNvSpPr txBox="1"/>
              <p:nvPr/>
            </p:nvSpPr>
            <p:spPr>
              <a:xfrm>
                <a:off x="2064809" y="3403096"/>
                <a:ext cx="2997200" cy="6808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67" dirty="0"/>
                  <a:t>a) x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67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67" i="1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667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667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67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67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667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vi-VN" sz="2667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FA8BAC4-D864-42F7-A4F5-2D314A0135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4809" y="3403096"/>
                <a:ext cx="2997200" cy="680892"/>
              </a:xfrm>
              <a:prstGeom prst="rect">
                <a:avLst/>
              </a:prstGeom>
              <a:blipFill>
                <a:blip r:embed="rId10"/>
                <a:stretch>
                  <a:fillRect l="-3797" b="-9091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05CF5FE-B381-4778-8EC9-99A2F633A5C9}"/>
                  </a:ext>
                </a:extLst>
              </p:cNvPr>
              <p:cNvSpPr txBox="1"/>
              <p:nvPr/>
            </p:nvSpPr>
            <p:spPr>
              <a:xfrm>
                <a:off x="6851649" y="3513811"/>
                <a:ext cx="2997200" cy="6724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67" dirty="0"/>
                  <a:t>b)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67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67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667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667" dirty="0"/>
                  <a:t> - x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67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67" i="1">
                            <a:latin typeface="Cambria Math" panose="02040503050406030204" pitchFamily="18" charset="0"/>
                          </a:rPr>
                          <m:t>−7</m:t>
                        </m:r>
                      </m:num>
                      <m:den>
                        <m:r>
                          <a:rPr lang="en-US" sz="2667" i="1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vi-VN" sz="2667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05CF5FE-B381-4778-8EC9-99A2F633A5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1649" y="3513811"/>
                <a:ext cx="2997200" cy="672428"/>
              </a:xfrm>
              <a:prstGeom prst="rect">
                <a:avLst/>
              </a:prstGeom>
              <a:blipFill>
                <a:blip r:embed="rId11"/>
                <a:stretch>
                  <a:fillRect l="-3797" b="-11111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0512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0" grpId="0"/>
      <p:bldP spid="11" grpId="0"/>
      <p:bldP spid="12" grpId="0"/>
      <p:bldP spid="13" grpId="0"/>
      <p:bldP spid="14" grpId="0"/>
      <p:bldP spid="15" grpId="0"/>
      <p:bldP spid="18" grpId="0"/>
      <p:bldP spid="19" grpId="0"/>
      <p:bldP spid="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C111B47-DC6E-42FE-8777-BA27ECF8E9E2}"/>
                  </a:ext>
                </a:extLst>
              </p:cNvPr>
              <p:cNvSpPr txBox="1"/>
              <p:nvPr/>
            </p:nvSpPr>
            <p:spPr>
              <a:xfrm>
                <a:off x="1608667" y="542473"/>
                <a:ext cx="9414933" cy="19457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en-US" sz="2667" b="1" dirty="0">
                    <a:solidFill>
                      <a:srgbClr val="0070C0"/>
                    </a:solidFill>
                  </a:rPr>
                  <a:t>7. </a:t>
                </a:r>
                <a:r>
                  <a:rPr lang="en-US" sz="2667" dirty="0">
                    <a:solidFill>
                      <a:srgbClr val="000000"/>
                    </a:solidFill>
                  </a:rPr>
                  <a:t>Một </a:t>
                </a:r>
                <a:r>
                  <a:rPr lang="en-US" sz="2667" dirty="0" err="1">
                    <a:solidFill>
                      <a:srgbClr val="000000"/>
                    </a:solidFill>
                  </a:rPr>
                  <a:t>xí</a:t>
                </a:r>
                <a:r>
                  <a:rPr lang="en-US" sz="2667" dirty="0">
                    <a:solidFill>
                      <a:srgbClr val="000000"/>
                    </a:solidFill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</a:rPr>
                  <a:t>nghiệp</a:t>
                </a:r>
                <a:r>
                  <a:rPr lang="en-US" sz="2667" dirty="0">
                    <a:solidFill>
                      <a:srgbClr val="000000"/>
                    </a:solidFill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</a:rPr>
                  <a:t>trong</a:t>
                </a:r>
                <a:r>
                  <a:rPr lang="en-US" sz="2667" dirty="0">
                    <a:solidFill>
                      <a:srgbClr val="000000"/>
                    </a:solidFill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</a:rPr>
                  <a:t>tháng</a:t>
                </a:r>
                <a:r>
                  <a:rPr lang="en-US" sz="2667" dirty="0">
                    <a:solidFill>
                      <a:srgbClr val="000000"/>
                    </a:solidFill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</a:rPr>
                  <a:t>Giêng</a:t>
                </a:r>
                <a:r>
                  <a:rPr lang="en-US" sz="2667" dirty="0">
                    <a:solidFill>
                      <a:srgbClr val="000000"/>
                    </a:solidFill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</a:rPr>
                  <a:t>đạt</a:t>
                </a:r>
                <a:r>
                  <a:rPr lang="en-US" sz="2667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2667" dirty="0">
                    <a:solidFill>
                      <a:srgbClr val="000000"/>
                    </a:solidFill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</a:rPr>
                  <a:t>kế</a:t>
                </a:r>
                <a:r>
                  <a:rPr lang="en-US" sz="2667" dirty="0">
                    <a:solidFill>
                      <a:srgbClr val="000000"/>
                    </a:solidFill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</a:rPr>
                  <a:t>hoạch</a:t>
                </a:r>
                <a:r>
                  <a:rPr lang="en-US" sz="2667" dirty="0">
                    <a:solidFill>
                      <a:srgbClr val="000000"/>
                    </a:solidFill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</a:rPr>
                  <a:t>của</a:t>
                </a:r>
                <a:r>
                  <a:rPr lang="en-US" sz="2667" dirty="0">
                    <a:solidFill>
                      <a:srgbClr val="000000"/>
                    </a:solidFill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</a:rPr>
                  <a:t>Quý</a:t>
                </a:r>
                <a:r>
                  <a:rPr lang="en-US" sz="2667" dirty="0">
                    <a:solidFill>
                      <a:srgbClr val="000000"/>
                    </a:solidFill>
                  </a:rPr>
                  <a:t> I, </a:t>
                </a:r>
                <a:r>
                  <a:rPr lang="en-US" sz="2667" dirty="0" err="1">
                    <a:solidFill>
                      <a:srgbClr val="000000"/>
                    </a:solidFill>
                  </a:rPr>
                  <a:t>tháng</a:t>
                </a:r>
                <a:r>
                  <a:rPr lang="en-US" sz="2667" dirty="0">
                    <a:solidFill>
                      <a:srgbClr val="000000"/>
                    </a:solidFill>
                  </a:rPr>
                  <a:t> Hai </a:t>
                </a:r>
                <a:r>
                  <a:rPr lang="en-US" sz="2667" dirty="0" err="1">
                    <a:solidFill>
                      <a:srgbClr val="000000"/>
                    </a:solidFill>
                  </a:rPr>
                  <a:t>đạt</a:t>
                </a:r>
                <a:r>
                  <a:rPr lang="en-US" sz="2667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667" dirty="0">
                    <a:solidFill>
                      <a:srgbClr val="0070C0"/>
                    </a:solidFill>
                  </a:rPr>
                  <a:t> </a:t>
                </a:r>
                <a:r>
                  <a:rPr lang="en-US" sz="2667" dirty="0" err="1">
                    <a:solidFill>
                      <a:schemeClr val="tx1">
                        <a:lumMod val="50000"/>
                      </a:schemeClr>
                    </a:solidFill>
                  </a:rPr>
                  <a:t>kế</a:t>
                </a:r>
                <a:r>
                  <a:rPr lang="en-US" sz="2667" dirty="0">
                    <a:solidFill>
                      <a:schemeClr val="tx1">
                        <a:lumMod val="50000"/>
                      </a:schemeClr>
                    </a:solidFill>
                  </a:rPr>
                  <a:t> </a:t>
                </a:r>
                <a:r>
                  <a:rPr lang="en-US" sz="2667" dirty="0" err="1">
                    <a:solidFill>
                      <a:schemeClr val="tx1">
                        <a:lumMod val="50000"/>
                      </a:schemeClr>
                    </a:solidFill>
                  </a:rPr>
                  <a:t>hoạch</a:t>
                </a:r>
                <a:r>
                  <a:rPr lang="en-US" sz="2667" dirty="0">
                    <a:solidFill>
                      <a:schemeClr val="tx1">
                        <a:lumMod val="50000"/>
                      </a:schemeClr>
                    </a:solidFill>
                  </a:rPr>
                  <a:t> </a:t>
                </a:r>
                <a:r>
                  <a:rPr lang="en-US" sz="2667" dirty="0" err="1">
                    <a:solidFill>
                      <a:schemeClr val="tx1">
                        <a:lumMod val="50000"/>
                      </a:schemeClr>
                    </a:solidFill>
                  </a:rPr>
                  <a:t>của</a:t>
                </a:r>
                <a:r>
                  <a:rPr lang="en-US" sz="2667" dirty="0">
                    <a:solidFill>
                      <a:schemeClr val="tx1">
                        <a:lumMod val="50000"/>
                      </a:schemeClr>
                    </a:solidFill>
                  </a:rPr>
                  <a:t> </a:t>
                </a:r>
                <a:r>
                  <a:rPr lang="en-US" sz="2667" dirty="0" err="1">
                    <a:solidFill>
                      <a:schemeClr val="tx1">
                        <a:lumMod val="50000"/>
                      </a:schemeClr>
                    </a:solidFill>
                  </a:rPr>
                  <a:t>Quý</a:t>
                </a:r>
                <a:r>
                  <a:rPr lang="en-US" sz="2667" dirty="0">
                    <a:solidFill>
                      <a:schemeClr val="tx1">
                        <a:lumMod val="50000"/>
                      </a:schemeClr>
                    </a:solidFill>
                  </a:rPr>
                  <a:t> I. </a:t>
                </a:r>
                <a:r>
                  <a:rPr lang="en-US" sz="2667" dirty="0" err="1"/>
                  <a:t>Tháng</a:t>
                </a:r>
                <a:r>
                  <a:rPr lang="en-US" sz="2667" dirty="0"/>
                  <a:t> Ba </a:t>
                </a:r>
                <a:r>
                  <a:rPr lang="en-US" sz="2667" dirty="0" err="1"/>
                  <a:t>xí</a:t>
                </a:r>
                <a:r>
                  <a:rPr lang="en-US" sz="2667" dirty="0"/>
                  <a:t> </a:t>
                </a:r>
                <a:r>
                  <a:rPr lang="en-US" sz="2667" dirty="0" err="1"/>
                  <a:t>nghiệp</a:t>
                </a:r>
                <a:r>
                  <a:rPr lang="en-US" sz="2667" dirty="0"/>
                  <a:t> </a:t>
                </a:r>
                <a:r>
                  <a:rPr lang="en-US" sz="2667" dirty="0" err="1"/>
                  <a:t>phải</a:t>
                </a:r>
                <a:r>
                  <a:rPr lang="en-US" sz="2667" dirty="0"/>
                  <a:t> </a:t>
                </a:r>
                <a:r>
                  <a:rPr lang="en-US" sz="2667" dirty="0" err="1"/>
                  <a:t>đạt</a:t>
                </a:r>
                <a:r>
                  <a:rPr lang="en-US" sz="2667" dirty="0"/>
                  <a:t> bao </a:t>
                </a:r>
                <a:r>
                  <a:rPr lang="en-US" sz="2667" dirty="0" err="1"/>
                  <a:t>nhiêu</a:t>
                </a:r>
                <a:r>
                  <a:rPr lang="en-US" sz="2667" dirty="0"/>
                  <a:t> </a:t>
                </a:r>
                <a:r>
                  <a:rPr lang="en-US" sz="2667" dirty="0" err="1"/>
                  <a:t>phần</a:t>
                </a:r>
                <a:r>
                  <a:rPr lang="en-US" sz="2667" dirty="0"/>
                  <a:t> </a:t>
                </a:r>
                <a:r>
                  <a:rPr lang="en-US" sz="2667" dirty="0" err="1"/>
                  <a:t>kế</a:t>
                </a:r>
                <a:r>
                  <a:rPr lang="en-US" sz="2667" dirty="0"/>
                  <a:t> </a:t>
                </a:r>
                <a:r>
                  <a:rPr lang="en-US" sz="2667" dirty="0" err="1"/>
                  <a:t>hoạch</a:t>
                </a:r>
                <a:r>
                  <a:rPr lang="en-US" sz="2667" dirty="0"/>
                  <a:t> </a:t>
                </a:r>
                <a:r>
                  <a:rPr lang="en-US" sz="2667" dirty="0" err="1"/>
                  <a:t>của</a:t>
                </a:r>
                <a:r>
                  <a:rPr lang="en-US" sz="2667" dirty="0"/>
                  <a:t> </a:t>
                </a:r>
                <a:r>
                  <a:rPr lang="en-US" sz="2667" dirty="0" err="1"/>
                  <a:t>Quý</a:t>
                </a:r>
                <a:r>
                  <a:rPr lang="en-US" sz="2667" dirty="0"/>
                  <a:t> I.</a:t>
                </a:r>
                <a:endParaRPr lang="vi-VN" sz="2667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C111B47-DC6E-42FE-8777-BA27ECF8E9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8667" y="542473"/>
                <a:ext cx="9414933" cy="1945725"/>
              </a:xfrm>
              <a:prstGeom prst="rect">
                <a:avLst/>
              </a:prstGeom>
              <a:blipFill>
                <a:blip r:embed="rId3"/>
                <a:stretch>
                  <a:fillRect l="-1213" r="-2156" b="-7792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533A60C3-D8B6-4AFA-9B57-16CFB88B982C}"/>
              </a:ext>
            </a:extLst>
          </p:cNvPr>
          <p:cNvSpPr txBox="1"/>
          <p:nvPr/>
        </p:nvSpPr>
        <p:spPr>
          <a:xfrm>
            <a:off x="5727700" y="2649987"/>
            <a:ext cx="1176867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7" b="1" u="sng" dirty="0" err="1"/>
              <a:t>Giải</a:t>
            </a:r>
            <a:r>
              <a:rPr lang="en-US" sz="2667" b="1" u="sng" dirty="0"/>
              <a:t>:</a:t>
            </a:r>
            <a:endParaRPr lang="vi-VN" sz="2667" b="1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193B01B-0831-4E50-B413-BEDF8DA92A05}"/>
                  </a:ext>
                </a:extLst>
              </p:cNvPr>
              <p:cNvSpPr txBox="1"/>
              <p:nvPr/>
            </p:nvSpPr>
            <p:spPr>
              <a:xfrm>
                <a:off x="1608667" y="2967422"/>
                <a:ext cx="9313333" cy="23467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35000"/>
                  </a:lnSpc>
                  <a:spcBef>
                    <a:spcPts val="800"/>
                  </a:spcBef>
                  <a:spcAft>
                    <a:spcPts val="800"/>
                  </a:spcAft>
                </a:pPr>
                <a:r>
                  <a:rPr lang="en-GB" sz="2667" dirty="0">
                    <a:solidFill>
                      <a:srgbClr val="000000"/>
                    </a:solidFill>
                    <a:ea typeface="Calibri" panose="020F0502020204030204" pitchFamily="34" charset="0"/>
                  </a:rPr>
                  <a:t>Một </a:t>
                </a:r>
                <a:r>
                  <a:rPr lang="en-GB" sz="2667" dirty="0" err="1">
                    <a:solidFill>
                      <a:srgbClr val="000000"/>
                    </a:solidFill>
                    <a:ea typeface="Calibri" panose="020F0502020204030204" pitchFamily="34" charset="0"/>
                  </a:rPr>
                  <a:t>quý</a:t>
                </a:r>
                <a:r>
                  <a:rPr lang="en-GB" sz="2667" dirty="0">
                    <a:solidFill>
                      <a:srgbClr val="000000"/>
                    </a:solidFill>
                    <a:ea typeface="Calibri" panose="020F0502020204030204" pitchFamily="34" charset="0"/>
                  </a:rPr>
                  <a:t> </a:t>
                </a:r>
                <a:r>
                  <a:rPr lang="en-GB" sz="2667" dirty="0" err="1">
                    <a:solidFill>
                      <a:srgbClr val="000000"/>
                    </a:solidFill>
                    <a:ea typeface="Calibri" panose="020F0502020204030204" pitchFamily="34" charset="0"/>
                  </a:rPr>
                  <a:t>gồm</a:t>
                </a:r>
                <a:r>
                  <a:rPr lang="en-GB" sz="2667" dirty="0">
                    <a:solidFill>
                      <a:srgbClr val="000000"/>
                    </a:solidFill>
                    <a:ea typeface="Calibri" panose="020F0502020204030204" pitchFamily="34" charset="0"/>
                  </a:rPr>
                  <a:t> 3 </a:t>
                </a:r>
                <a:r>
                  <a:rPr lang="en-GB" sz="2667" dirty="0" err="1">
                    <a:solidFill>
                      <a:srgbClr val="000000"/>
                    </a:solidFill>
                    <a:ea typeface="Calibri" panose="020F0502020204030204" pitchFamily="34" charset="0"/>
                  </a:rPr>
                  <a:t>tháng</a:t>
                </a:r>
                <a:r>
                  <a:rPr lang="en-GB" sz="2667" dirty="0">
                    <a:solidFill>
                      <a:srgbClr val="000000"/>
                    </a:solidFill>
                    <a:ea typeface="Calibri" panose="020F0502020204030204" pitchFamily="34" charset="0"/>
                  </a:rPr>
                  <a:t>. </a:t>
                </a:r>
                <a:r>
                  <a:rPr lang="en-GB" sz="2667" dirty="0" err="1">
                    <a:solidFill>
                      <a:srgbClr val="000000"/>
                    </a:solidFill>
                    <a:ea typeface="Calibri" panose="020F0502020204030204" pitchFamily="34" charset="0"/>
                  </a:rPr>
                  <a:t>Coi</a:t>
                </a:r>
                <a:r>
                  <a:rPr lang="en-GB" sz="2667" dirty="0">
                    <a:solidFill>
                      <a:srgbClr val="000000"/>
                    </a:solidFill>
                    <a:ea typeface="Calibri" panose="020F0502020204030204" pitchFamily="34" charset="0"/>
                  </a:rPr>
                  <a:t> </a:t>
                </a:r>
                <a:r>
                  <a:rPr lang="en-GB" sz="2667" dirty="0" err="1">
                    <a:solidFill>
                      <a:srgbClr val="000000"/>
                    </a:solidFill>
                    <a:ea typeface="Calibri" panose="020F0502020204030204" pitchFamily="34" charset="0"/>
                  </a:rPr>
                  <a:t>số</a:t>
                </a:r>
                <a:r>
                  <a:rPr lang="en-GB" sz="2667" dirty="0">
                    <a:solidFill>
                      <a:srgbClr val="000000"/>
                    </a:solidFill>
                    <a:ea typeface="Calibri" panose="020F0502020204030204" pitchFamily="34" charset="0"/>
                  </a:rPr>
                  <a:t> </a:t>
                </a:r>
                <a:r>
                  <a:rPr lang="en-GB" sz="2667" dirty="0" err="1">
                    <a:solidFill>
                      <a:srgbClr val="000000"/>
                    </a:solidFill>
                    <a:ea typeface="Calibri" panose="020F0502020204030204" pitchFamily="34" charset="0"/>
                  </a:rPr>
                  <a:t>phần</a:t>
                </a:r>
                <a:r>
                  <a:rPr lang="en-GB" sz="2667" dirty="0">
                    <a:solidFill>
                      <a:srgbClr val="000000"/>
                    </a:solidFill>
                    <a:ea typeface="Calibri" panose="020F0502020204030204" pitchFamily="34" charset="0"/>
                  </a:rPr>
                  <a:t> </a:t>
                </a:r>
                <a:r>
                  <a:rPr lang="en-GB" sz="2667" dirty="0" err="1">
                    <a:solidFill>
                      <a:srgbClr val="000000"/>
                    </a:solidFill>
                    <a:ea typeface="Calibri" panose="020F0502020204030204" pitchFamily="34" charset="0"/>
                  </a:rPr>
                  <a:t>kế</a:t>
                </a:r>
                <a:r>
                  <a:rPr lang="en-GB" sz="2667" dirty="0">
                    <a:solidFill>
                      <a:srgbClr val="000000"/>
                    </a:solidFill>
                    <a:ea typeface="Calibri" panose="020F0502020204030204" pitchFamily="34" charset="0"/>
                  </a:rPr>
                  <a:t> </a:t>
                </a:r>
                <a:r>
                  <a:rPr lang="en-GB" sz="2667" dirty="0" err="1">
                    <a:solidFill>
                      <a:srgbClr val="000000"/>
                    </a:solidFill>
                    <a:ea typeface="Calibri" panose="020F0502020204030204" pitchFamily="34" charset="0"/>
                  </a:rPr>
                  <a:t>hoạch</a:t>
                </a:r>
                <a:r>
                  <a:rPr lang="en-GB" sz="2667" dirty="0">
                    <a:solidFill>
                      <a:srgbClr val="000000"/>
                    </a:solidFill>
                    <a:ea typeface="Calibri" panose="020F0502020204030204" pitchFamily="34" charset="0"/>
                  </a:rPr>
                  <a:t> </a:t>
                </a:r>
                <a:r>
                  <a:rPr lang="en-GB" sz="2667" dirty="0" err="1">
                    <a:solidFill>
                      <a:srgbClr val="000000"/>
                    </a:solidFill>
                    <a:ea typeface="Calibri" panose="020F0502020204030204" pitchFamily="34" charset="0"/>
                  </a:rPr>
                  <a:t>quý</a:t>
                </a:r>
                <a:r>
                  <a:rPr lang="en-GB" sz="2667" dirty="0">
                    <a:solidFill>
                      <a:srgbClr val="000000"/>
                    </a:solidFill>
                    <a:ea typeface="Calibri" panose="020F0502020204030204" pitchFamily="34" charset="0"/>
                  </a:rPr>
                  <a:t> I </a:t>
                </a:r>
                <a:r>
                  <a:rPr lang="en-GB" sz="2667" dirty="0" err="1">
                    <a:solidFill>
                      <a:srgbClr val="000000"/>
                    </a:solidFill>
                    <a:ea typeface="Calibri" panose="020F0502020204030204" pitchFamily="34" charset="0"/>
                  </a:rPr>
                  <a:t>là</a:t>
                </a:r>
                <a:r>
                  <a:rPr lang="en-GB" sz="2667" dirty="0">
                    <a:solidFill>
                      <a:srgbClr val="000000"/>
                    </a:solidFill>
                    <a:ea typeface="Calibri" panose="020F0502020204030204" pitchFamily="34" charset="0"/>
                  </a:rPr>
                  <a:t> 1</a:t>
                </a:r>
                <a:endParaRPr lang="en-US" sz="2667" dirty="0">
                  <a:solidFill>
                    <a:srgbClr val="000000"/>
                  </a:solidFill>
                  <a:ea typeface="Calibri" panose="020F0502020204030204" pitchFamily="34" charset="0"/>
                </a:endParaRPr>
              </a:p>
              <a:p>
                <a:pPr algn="just">
                  <a:lnSpc>
                    <a:spcPct val="135000"/>
                  </a:lnSpc>
                  <a:spcBef>
                    <a:spcPts val="800"/>
                  </a:spcBef>
                  <a:spcAft>
                    <a:spcPts val="800"/>
                  </a:spcAft>
                </a:pPr>
                <a:r>
                  <a:rPr lang="en-GB" sz="2667" dirty="0" err="1">
                    <a:solidFill>
                      <a:srgbClr val="000000"/>
                    </a:solidFill>
                    <a:ea typeface="Calibri" panose="020F0502020204030204" pitchFamily="34" charset="0"/>
                  </a:rPr>
                  <a:t>Số</a:t>
                </a:r>
                <a:r>
                  <a:rPr lang="en-GB" sz="2667" dirty="0">
                    <a:solidFill>
                      <a:srgbClr val="000000"/>
                    </a:solidFill>
                    <a:ea typeface="Calibri" panose="020F0502020204030204" pitchFamily="34" charset="0"/>
                  </a:rPr>
                  <a:t> </a:t>
                </a:r>
                <a:r>
                  <a:rPr lang="en-GB" sz="2667" dirty="0" err="1">
                    <a:solidFill>
                      <a:srgbClr val="000000"/>
                    </a:solidFill>
                    <a:ea typeface="Calibri" panose="020F0502020204030204" pitchFamily="34" charset="0"/>
                  </a:rPr>
                  <a:t>phần</a:t>
                </a:r>
                <a:r>
                  <a:rPr lang="en-GB" sz="2667" dirty="0">
                    <a:solidFill>
                      <a:srgbClr val="000000"/>
                    </a:solidFill>
                    <a:ea typeface="Calibri" panose="020F0502020204030204" pitchFamily="34" charset="0"/>
                  </a:rPr>
                  <a:t> </a:t>
                </a:r>
                <a:r>
                  <a:rPr lang="en-GB" sz="2667" dirty="0" err="1">
                    <a:solidFill>
                      <a:srgbClr val="000000"/>
                    </a:solidFill>
                    <a:ea typeface="Calibri" panose="020F0502020204030204" pitchFamily="34" charset="0"/>
                  </a:rPr>
                  <a:t>kế</a:t>
                </a:r>
                <a:r>
                  <a:rPr lang="en-GB" sz="2667" dirty="0">
                    <a:solidFill>
                      <a:srgbClr val="000000"/>
                    </a:solidFill>
                    <a:ea typeface="Calibri" panose="020F0502020204030204" pitchFamily="34" charset="0"/>
                  </a:rPr>
                  <a:t> </a:t>
                </a:r>
                <a:r>
                  <a:rPr lang="en-GB" sz="2667" dirty="0" err="1">
                    <a:solidFill>
                      <a:srgbClr val="000000"/>
                    </a:solidFill>
                    <a:ea typeface="Calibri" panose="020F0502020204030204" pitchFamily="34" charset="0"/>
                  </a:rPr>
                  <a:t>hoạch</a:t>
                </a:r>
                <a:r>
                  <a:rPr lang="en-GB" sz="2667" dirty="0">
                    <a:solidFill>
                      <a:srgbClr val="000000"/>
                    </a:solidFill>
                    <a:ea typeface="Calibri" panose="020F0502020204030204" pitchFamily="34" charset="0"/>
                  </a:rPr>
                  <a:t> </a:t>
                </a:r>
                <a:r>
                  <a:rPr lang="en-GB" sz="2667" dirty="0" err="1">
                    <a:solidFill>
                      <a:srgbClr val="000000"/>
                    </a:solidFill>
                    <a:ea typeface="Calibri" panose="020F0502020204030204" pitchFamily="34" charset="0"/>
                  </a:rPr>
                  <a:t>tháng</a:t>
                </a:r>
                <a:r>
                  <a:rPr lang="en-GB" sz="2667" dirty="0">
                    <a:solidFill>
                      <a:srgbClr val="000000"/>
                    </a:solidFill>
                    <a:ea typeface="Calibri" panose="020F0502020204030204" pitchFamily="34" charset="0"/>
                  </a:rPr>
                  <a:t> </a:t>
                </a:r>
                <a:r>
                  <a:rPr lang="en-GB" sz="2667" dirty="0" err="1">
                    <a:solidFill>
                      <a:srgbClr val="000000"/>
                    </a:solidFill>
                    <a:ea typeface="Calibri" panose="020F0502020204030204" pitchFamily="34" charset="0"/>
                  </a:rPr>
                  <a:t>thứ</a:t>
                </a:r>
                <a:r>
                  <a:rPr lang="en-GB" sz="2667" dirty="0">
                    <a:solidFill>
                      <a:srgbClr val="000000"/>
                    </a:solidFill>
                    <a:ea typeface="Calibri" panose="020F0502020204030204" pitchFamily="34" charset="0"/>
                  </a:rPr>
                  <a:t> </a:t>
                </a:r>
                <a:r>
                  <a:rPr lang="en-GB" sz="2667" dirty="0" err="1">
                    <a:solidFill>
                      <a:srgbClr val="000000"/>
                    </a:solidFill>
                    <a:ea typeface="Calibri" panose="020F0502020204030204" pitchFamily="34" charset="0"/>
                  </a:rPr>
                  <a:t>ba</a:t>
                </a:r>
                <a:r>
                  <a:rPr lang="en-GB" sz="2667" dirty="0">
                    <a:solidFill>
                      <a:srgbClr val="000000"/>
                    </a:solidFill>
                    <a:ea typeface="Calibri" panose="020F0502020204030204" pitchFamily="34" charset="0"/>
                  </a:rPr>
                  <a:t> </a:t>
                </a:r>
                <a:r>
                  <a:rPr lang="en-GB" sz="2667" dirty="0" err="1">
                    <a:solidFill>
                      <a:srgbClr val="000000"/>
                    </a:solidFill>
                    <a:ea typeface="Calibri" panose="020F0502020204030204" pitchFamily="34" charset="0"/>
                  </a:rPr>
                  <a:t>phải</a:t>
                </a:r>
                <a:r>
                  <a:rPr lang="en-GB" sz="2667" dirty="0">
                    <a:solidFill>
                      <a:srgbClr val="000000"/>
                    </a:solidFill>
                    <a:ea typeface="Calibri" panose="020F0502020204030204" pitchFamily="34" charset="0"/>
                  </a:rPr>
                  <a:t> </a:t>
                </a:r>
                <a:r>
                  <a:rPr lang="en-GB" sz="2667" dirty="0" err="1">
                    <a:solidFill>
                      <a:srgbClr val="000000"/>
                    </a:solidFill>
                    <a:ea typeface="Calibri" panose="020F0502020204030204" pitchFamily="34" charset="0"/>
                  </a:rPr>
                  <a:t>đạt</a:t>
                </a:r>
                <a:r>
                  <a:rPr lang="en-GB" sz="2667" dirty="0">
                    <a:solidFill>
                      <a:srgbClr val="000000"/>
                    </a:solidFill>
                    <a:ea typeface="Calibri" panose="020F0502020204030204" pitchFamily="34" charset="0"/>
                  </a:rPr>
                  <a:t> </a:t>
                </a:r>
                <a:r>
                  <a:rPr lang="en-GB" sz="2667" dirty="0" err="1">
                    <a:solidFill>
                      <a:srgbClr val="000000"/>
                    </a:solidFill>
                    <a:ea typeface="Calibri" panose="020F0502020204030204" pitchFamily="34" charset="0"/>
                  </a:rPr>
                  <a:t>được</a:t>
                </a:r>
                <a:r>
                  <a:rPr lang="en-GB" sz="2667" dirty="0">
                    <a:solidFill>
                      <a:srgbClr val="000000"/>
                    </a:solidFill>
                    <a:ea typeface="Calibri" panose="020F0502020204030204" pitchFamily="34" charset="0"/>
                  </a:rPr>
                  <a:t> </a:t>
                </a:r>
                <a:r>
                  <a:rPr lang="en-GB" sz="2667" dirty="0" err="1">
                    <a:solidFill>
                      <a:srgbClr val="000000"/>
                    </a:solidFill>
                    <a:ea typeface="Calibri" panose="020F0502020204030204" pitchFamily="34" charset="0"/>
                  </a:rPr>
                  <a:t>là</a:t>
                </a:r>
                <a:r>
                  <a:rPr lang="en-GB" sz="2667" dirty="0">
                    <a:solidFill>
                      <a:srgbClr val="000000"/>
                    </a:solidFill>
                    <a:ea typeface="Calibri" panose="020F0502020204030204" pitchFamily="34" charset="0"/>
                  </a:rPr>
                  <a:t>:</a:t>
                </a:r>
                <a:endParaRPr lang="en-US" sz="2667" dirty="0">
                  <a:solidFill>
                    <a:srgbClr val="000000"/>
                  </a:solidFill>
                  <a:ea typeface="Calibri" panose="020F0502020204030204" pitchFamily="34" charset="0"/>
                </a:endParaRPr>
              </a:p>
              <a:p>
                <a:pPr algn="just">
                  <a:lnSpc>
                    <a:spcPct val="135000"/>
                  </a:lnSpc>
                  <a:spcBef>
                    <a:spcPts val="800"/>
                  </a:spcBef>
                  <a:spcAft>
                    <a:spcPts val="800"/>
                  </a:spcAft>
                </a:pPr>
                <a:r>
                  <a:rPr lang="en-GB" sz="2667" dirty="0">
                    <a:solidFill>
                      <a:srgbClr val="000000"/>
                    </a:solidFill>
                    <a:ea typeface="Calibri" panose="020F0502020204030204" pitchFamily="34" charset="0"/>
                  </a:rPr>
                  <a:t>1 -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vi-VN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num>
                      <m:den>
                        <m:r>
                          <a:rPr lang="vi-VN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8</m:t>
                        </m:r>
                      </m:den>
                    </m:f>
                    <m:r>
                      <a:rPr lang="en-US" sz="2667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>
                      <a:rPr lang="vi-VN" sz="2667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  <m:f>
                      <m:fPr>
                        <m:ctrlP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vi-VN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num>
                      <m:den>
                        <m:r>
                          <a:rPr lang="vi-VN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7</m:t>
                        </m:r>
                      </m:den>
                    </m:f>
                  </m:oMath>
                </a14:m>
                <a:endParaRPr lang="en-US" sz="2667" dirty="0">
                  <a:solidFill>
                    <a:srgbClr val="000000"/>
                  </a:solidFill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193B01B-0831-4E50-B413-BEDF8DA92A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8667" y="2967422"/>
                <a:ext cx="9313333" cy="2346796"/>
              </a:xfrm>
              <a:prstGeom prst="rect">
                <a:avLst/>
              </a:prstGeom>
              <a:blipFill>
                <a:blip r:embed="rId4"/>
                <a:stretch>
                  <a:fillRect l="-1243" b="-23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57D80930-167E-4049-9195-D4AE327E290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04"/>
              </p:ext>
            </p:extLst>
          </p:nvPr>
        </p:nvGraphicFramePr>
        <p:xfrm>
          <a:off x="3133614" y="4601755"/>
          <a:ext cx="2178784" cy="8549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8" name="Equation" r:id="rId5" imgW="1002960" imgH="393480" progId="Equation.DSMT4">
                  <p:embed/>
                </p:oleObj>
              </mc:Choice>
              <mc:Fallback>
                <p:oleObj name="Equation" r:id="rId5" imgW="1002960" imgH="393480" progId="Equation.DSMT4">
                  <p:embed/>
                  <p:pic>
                    <p:nvPicPr>
                      <p:cNvPr id="23" name="Object 22">
                        <a:extLst>
                          <a:ext uri="{FF2B5EF4-FFF2-40B4-BE49-F238E27FC236}">
                            <a16:creationId xmlns:a16="http://schemas.microsoft.com/office/drawing/2014/main" id="{6D723A64-ADB3-4E09-976E-B31DA9DAE00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133614" y="4601755"/>
                        <a:ext cx="2178784" cy="8549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0116F46-868C-4072-A7D1-DC2225BCAB2A}"/>
                  </a:ext>
                </a:extLst>
              </p:cNvPr>
              <p:cNvSpPr txBox="1"/>
              <p:nvPr/>
            </p:nvSpPr>
            <p:spPr>
              <a:xfrm>
                <a:off x="5512393" y="4656935"/>
                <a:ext cx="6097314" cy="7042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vi-VN" sz="2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vi-VN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19</m:t>
                        </m:r>
                      </m:num>
                      <m:den>
                        <m:r>
                          <a:rPr lang="vi-VN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56</m:t>
                        </m:r>
                      </m:den>
                    </m:f>
                  </m:oMath>
                </a14:m>
                <a:r>
                  <a:rPr lang="en-GB" sz="2800" dirty="0">
                    <a:solidFill>
                      <a:srgbClr val="000000"/>
                    </a:solidFill>
                    <a:ea typeface="Calibri" panose="020F0502020204030204" pitchFamily="34" charset="0"/>
                  </a:rPr>
                  <a:t> (</a:t>
                </a:r>
                <a:r>
                  <a:rPr lang="en-GB" sz="2800" dirty="0" err="1">
                    <a:solidFill>
                      <a:srgbClr val="000000"/>
                    </a:solidFill>
                    <a:ea typeface="Calibri" panose="020F0502020204030204" pitchFamily="34" charset="0"/>
                  </a:rPr>
                  <a:t>kế</a:t>
                </a:r>
                <a:r>
                  <a:rPr lang="en-GB" sz="2800" dirty="0">
                    <a:solidFill>
                      <a:srgbClr val="000000"/>
                    </a:solidFill>
                    <a:ea typeface="Calibri" panose="020F0502020204030204" pitchFamily="34" charset="0"/>
                  </a:rPr>
                  <a:t> </a:t>
                </a:r>
                <a:r>
                  <a:rPr lang="en-GB" sz="2800" dirty="0" err="1">
                    <a:solidFill>
                      <a:srgbClr val="000000"/>
                    </a:solidFill>
                    <a:ea typeface="Calibri" panose="020F0502020204030204" pitchFamily="34" charset="0"/>
                  </a:rPr>
                  <a:t>hoạch</a:t>
                </a:r>
                <a:r>
                  <a:rPr lang="en-GB" sz="2800" dirty="0">
                    <a:solidFill>
                      <a:srgbClr val="000000"/>
                    </a:solidFill>
                    <a:ea typeface="Calibri" panose="020F0502020204030204" pitchFamily="34" charset="0"/>
                  </a:rPr>
                  <a:t>)</a:t>
                </a:r>
                <a:endParaRPr lang="en-US" sz="28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0116F46-868C-4072-A7D1-DC2225BCAB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2393" y="4656935"/>
                <a:ext cx="6097314" cy="704295"/>
              </a:xfrm>
              <a:prstGeom prst="rect">
                <a:avLst/>
              </a:prstGeom>
              <a:blipFill>
                <a:blip r:embed="rId7"/>
                <a:stretch>
                  <a:fillRect b="-12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70700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09F9BCA-644E-47A7-BCF6-C1713FB5CEA1}"/>
              </a:ext>
            </a:extLst>
          </p:cNvPr>
          <p:cNvSpPr txBox="1"/>
          <p:nvPr/>
        </p:nvSpPr>
        <p:spPr>
          <a:xfrm>
            <a:off x="3081867" y="2607733"/>
            <a:ext cx="6400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VẬN DỤNG</a:t>
            </a:r>
            <a:endParaRPr lang="vi-VN" sz="6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762470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31" name="Rectangle 30">
            <a:hlinkClick r:id="rId5" action="ppaction://hlinksldjump"/>
          </p:cNvPr>
          <p:cNvSpPr/>
          <p:nvPr/>
        </p:nvSpPr>
        <p:spPr>
          <a:xfrm>
            <a:off x="3347914" y="152400"/>
            <a:ext cx="5567486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Arial" charset="0"/>
              </a:rPr>
              <a:t>HÁI HOA DÂN CHỦ</a:t>
            </a:r>
          </a:p>
        </p:txBody>
      </p:sp>
      <p:pic>
        <p:nvPicPr>
          <p:cNvPr id="32" name="Picture 4" descr="Kết quả hình ảnh cho hình vẽ cái câ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254126"/>
            <a:ext cx="5176838" cy="548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22" descr="Kết quả hình ảnh cho hình bông hoa 5 cánh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9619" y="2008670"/>
            <a:ext cx="1066800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22" descr="Kết quả hình ảnh cho hình bông hoa 5 cánh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8948" y="3325813"/>
            <a:ext cx="1066800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22" descr="Kết quả hình ảnh cho hình bông hoa 5 cánh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4966" y="2756936"/>
            <a:ext cx="1066800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22" descr="Kết quả hình ảnh cho hình bông hoa 5 cánh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3707" y="3602832"/>
            <a:ext cx="1066800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22" descr="Kết quả hình ảnh cho hình bông hoa 5 cánh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4496" y="3874535"/>
            <a:ext cx="1066800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22" descr="Kết quả hình ảnh cho hình bông hoa 5 cánh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9178" y="1937544"/>
            <a:ext cx="1066800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Oval 38">
            <a:hlinkClick r:id="rId9" action="ppaction://hlinksldjump"/>
          </p:cNvPr>
          <p:cNvSpPr/>
          <p:nvPr/>
        </p:nvSpPr>
        <p:spPr>
          <a:xfrm>
            <a:off x="4829969" y="2238063"/>
            <a:ext cx="546100" cy="554038"/>
          </a:xfrm>
          <a:prstGeom prst="ellipse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chemeClr val="tx2"/>
                </a:solidFill>
              </a:rPr>
              <a:t>1</a:t>
            </a:r>
          </a:p>
        </p:txBody>
      </p:sp>
      <p:sp>
        <p:nvSpPr>
          <p:cNvPr id="40" name="Oval 39">
            <a:hlinkClick r:id="rId5" action="ppaction://hlinksldjump"/>
          </p:cNvPr>
          <p:cNvSpPr/>
          <p:nvPr/>
        </p:nvSpPr>
        <p:spPr>
          <a:xfrm>
            <a:off x="4530919" y="3835346"/>
            <a:ext cx="546100" cy="554037"/>
          </a:xfrm>
          <a:prstGeom prst="ellipse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chemeClr val="tx2"/>
                </a:solidFill>
              </a:rPr>
              <a:t>2</a:t>
            </a:r>
          </a:p>
        </p:txBody>
      </p:sp>
      <p:sp>
        <p:nvSpPr>
          <p:cNvPr id="41" name="Oval 40">
            <a:hlinkClick r:id="rId10" action="ppaction://hlinksldjump"/>
          </p:cNvPr>
          <p:cNvSpPr/>
          <p:nvPr/>
        </p:nvSpPr>
        <p:spPr>
          <a:xfrm>
            <a:off x="5705316" y="2986329"/>
            <a:ext cx="546100" cy="554038"/>
          </a:xfrm>
          <a:prstGeom prst="ellipse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chemeClr val="tx2"/>
                </a:solidFill>
                <a:hlinkClick r:id="rId10" action="ppaction://hlinksldjump"/>
              </a:rPr>
              <a:t>3</a:t>
            </a:r>
            <a:endParaRPr lang="en-US" sz="2400" b="1" dirty="0">
              <a:solidFill>
                <a:schemeClr val="tx2"/>
              </a:solidFill>
            </a:endParaRPr>
          </a:p>
        </p:txBody>
      </p:sp>
      <p:sp>
        <p:nvSpPr>
          <p:cNvPr id="42" name="Oval 41">
            <a:hlinkClick r:id="rId11" action="ppaction://hlinksldjump"/>
          </p:cNvPr>
          <p:cNvSpPr/>
          <p:nvPr/>
        </p:nvSpPr>
        <p:spPr>
          <a:xfrm>
            <a:off x="5834052" y="4104482"/>
            <a:ext cx="547688" cy="554038"/>
          </a:xfrm>
          <a:prstGeom prst="ellipse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chemeClr val="tx2"/>
                </a:solidFill>
              </a:rPr>
              <a:t>4</a:t>
            </a:r>
          </a:p>
        </p:txBody>
      </p:sp>
      <p:sp>
        <p:nvSpPr>
          <p:cNvPr id="43" name="Oval 42"/>
          <p:cNvSpPr/>
          <p:nvPr/>
        </p:nvSpPr>
        <p:spPr>
          <a:xfrm>
            <a:off x="6999865" y="3555893"/>
            <a:ext cx="546100" cy="554037"/>
          </a:xfrm>
          <a:prstGeom prst="ellipse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chemeClr val="tx2"/>
                </a:solidFill>
                <a:hlinkClick r:id="rId12" action="ppaction://hlinksldjump"/>
              </a:rPr>
              <a:t>5</a:t>
            </a:r>
            <a:endParaRPr lang="en-US" sz="2400" b="1" dirty="0">
              <a:solidFill>
                <a:schemeClr val="tx2"/>
              </a:solidFill>
            </a:endParaRPr>
          </a:p>
        </p:txBody>
      </p:sp>
      <p:sp>
        <p:nvSpPr>
          <p:cNvPr id="44" name="Oval 43">
            <a:hlinkClick r:id="rId13" action="ppaction://hlinksldjump"/>
          </p:cNvPr>
          <p:cNvSpPr/>
          <p:nvPr/>
        </p:nvSpPr>
        <p:spPr>
          <a:xfrm>
            <a:off x="6479528" y="2166938"/>
            <a:ext cx="546100" cy="554037"/>
          </a:xfrm>
          <a:prstGeom prst="ellipse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chemeClr val="tx2"/>
                </a:solidFill>
              </a:rPr>
              <a:t>6</a:t>
            </a:r>
          </a:p>
        </p:txBody>
      </p:sp>
      <p:sp>
        <p:nvSpPr>
          <p:cNvPr id="46" name="TextBox 14"/>
          <p:cNvSpPr txBox="1">
            <a:spLocks noChangeArrowheads="1"/>
          </p:cNvSpPr>
          <p:nvPr/>
        </p:nvSpPr>
        <p:spPr bwMode="auto">
          <a:xfrm>
            <a:off x="10210800" y="936557"/>
            <a:ext cx="990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800" b="1" dirty="0" err="1">
                <a:hlinkClick r:id="rId9" action="ppaction://hlinksldjump"/>
              </a:rPr>
              <a:t>Đội</a:t>
            </a:r>
            <a:r>
              <a:rPr lang="en-US" sz="2800" b="1" dirty="0">
                <a:hlinkClick r:id="rId9" action="ppaction://hlinksldjump"/>
              </a:rPr>
              <a:t> 2</a:t>
            </a:r>
            <a:endParaRPr lang="en-US" sz="2800" b="1" dirty="0"/>
          </a:p>
        </p:txBody>
      </p:sp>
      <p:pic>
        <p:nvPicPr>
          <p:cNvPr id="48" name="Picture 24" descr="Kết quả hình ảnh cho hình bông hoa 5 cánh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163" y="4775926"/>
            <a:ext cx="573087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24" descr="Kết quả hình ảnh cho hình bông hoa 5 cánh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5275" y="1628774"/>
            <a:ext cx="573087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24" descr="Kết quả hình ảnh cho hình bông hoa 5 cánh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164" y="3948113"/>
            <a:ext cx="573087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24" descr="Kết quả hình ảnh cho hình bông hoa 5 cánh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815" y="3307848"/>
            <a:ext cx="573087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24" descr="Kết quả hình ảnh cho hình bông hoa 5 cánh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165" y="2386081"/>
            <a:ext cx="573087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24" descr="Kết quả hình ảnh cho hình bông hoa 5 cánh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7492" y="4762328"/>
            <a:ext cx="573087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Picture 24" descr="Kết quả hình ảnh cho hình bông hoa 5 cánh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7493" y="3948113"/>
            <a:ext cx="573087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24" descr="Kết quả hình ảnh cho hình bông hoa 5 cánh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9556" y="3161921"/>
            <a:ext cx="573087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Picture 24" descr="Kết quả hình ảnh cho hình bông hoa 5 cánh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9556" y="2386082"/>
            <a:ext cx="573087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Picture 24" descr="Kết quả hình ảnh cho hình bông hoa 5 cánh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9556" y="1628775"/>
            <a:ext cx="573087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" name="Oval 57"/>
          <p:cNvSpPr/>
          <p:nvPr/>
        </p:nvSpPr>
        <p:spPr>
          <a:xfrm>
            <a:off x="1144083" y="4708371"/>
            <a:ext cx="684212" cy="687388"/>
          </a:xfrm>
          <a:prstGeom prst="ellipse">
            <a:avLst/>
          </a:prstGeom>
          <a:solidFill>
            <a:srgbClr val="F8F8F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1150710" y="3933497"/>
            <a:ext cx="684212" cy="687388"/>
          </a:xfrm>
          <a:prstGeom prst="ellipse">
            <a:avLst/>
          </a:prstGeom>
          <a:solidFill>
            <a:srgbClr val="F8F8F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1144083" y="3185483"/>
            <a:ext cx="684212" cy="687388"/>
          </a:xfrm>
          <a:prstGeom prst="ellipse">
            <a:avLst/>
          </a:prstGeom>
          <a:solidFill>
            <a:srgbClr val="F8F8F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1148456" y="2349984"/>
            <a:ext cx="684212" cy="687388"/>
          </a:xfrm>
          <a:prstGeom prst="ellipse">
            <a:avLst/>
          </a:prstGeom>
          <a:solidFill>
            <a:srgbClr val="F8F8F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1149712" y="1554161"/>
            <a:ext cx="684212" cy="687388"/>
          </a:xfrm>
          <a:prstGeom prst="ellipse">
            <a:avLst/>
          </a:prstGeom>
          <a:solidFill>
            <a:srgbClr val="F8F8F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10355842" y="4620885"/>
            <a:ext cx="684212" cy="687388"/>
          </a:xfrm>
          <a:prstGeom prst="ellipse">
            <a:avLst/>
          </a:prstGeom>
          <a:solidFill>
            <a:srgbClr val="F8F8F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10343853" y="3849309"/>
            <a:ext cx="684212" cy="687388"/>
          </a:xfrm>
          <a:prstGeom prst="ellipse">
            <a:avLst/>
          </a:prstGeom>
          <a:solidFill>
            <a:srgbClr val="F8F8F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10361931" y="3087308"/>
            <a:ext cx="684212" cy="687388"/>
          </a:xfrm>
          <a:prstGeom prst="ellipse">
            <a:avLst/>
          </a:prstGeom>
          <a:solidFill>
            <a:srgbClr val="F8F8F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10361931" y="2349984"/>
            <a:ext cx="684212" cy="687388"/>
          </a:xfrm>
          <a:prstGeom prst="ellipse">
            <a:avLst/>
          </a:prstGeom>
          <a:solidFill>
            <a:srgbClr val="F8F8F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10361931" y="1561514"/>
            <a:ext cx="684212" cy="687388"/>
          </a:xfrm>
          <a:prstGeom prst="ellipse">
            <a:avLst/>
          </a:prstGeom>
          <a:solidFill>
            <a:srgbClr val="F8F8F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3" name="ai la trieu phu mo dau - ai la trieu phu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 cstate="print"/>
          <a:stretch>
            <a:fillRect/>
          </a:stretch>
        </p:blipFill>
        <p:spPr>
          <a:xfrm>
            <a:off x="10591800" y="5947491"/>
            <a:ext cx="609600" cy="609600"/>
          </a:xfrm>
          <a:prstGeom prst="rect">
            <a:avLst/>
          </a:prstGeom>
        </p:spPr>
      </p:pic>
      <p:sp>
        <p:nvSpPr>
          <p:cNvPr id="45" name="TextBox 14"/>
          <p:cNvSpPr txBox="1">
            <a:spLocks noChangeArrowheads="1"/>
          </p:cNvSpPr>
          <p:nvPr/>
        </p:nvSpPr>
        <p:spPr bwMode="auto">
          <a:xfrm>
            <a:off x="655410" y="625805"/>
            <a:ext cx="990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800" b="1" dirty="0" err="1">
                <a:hlinkClick r:id="rId9" action="ppaction://hlinksldjump"/>
              </a:rPr>
              <a:t>Đội</a:t>
            </a:r>
            <a:r>
              <a:rPr lang="en-US" sz="2800" b="1" dirty="0">
                <a:hlinkClick r:id="rId9" action="ppaction://hlinksldjump"/>
              </a:rPr>
              <a:t> </a:t>
            </a:r>
            <a:r>
              <a:rPr lang="en-US" sz="2800" b="1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594413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6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6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6229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audio>
              <p:cMediaNode vol="80000">
                <p:cTn id="1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58" grpId="0" animBg="1"/>
      <p:bldP spid="59" grpId="0" animBg="1"/>
      <p:bldP spid="60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591;p41">
            <a:extLst>
              <a:ext uri="{FF2B5EF4-FFF2-40B4-BE49-F238E27FC236}">
                <a16:creationId xmlns:a16="http://schemas.microsoft.com/office/drawing/2014/main" id="{4057A7BF-F77A-4D3A-A39D-939AEC49DED1}"/>
              </a:ext>
            </a:extLst>
          </p:cNvPr>
          <p:cNvSpPr txBox="1">
            <a:spLocks/>
          </p:cNvSpPr>
          <p:nvPr/>
        </p:nvSpPr>
        <p:spPr>
          <a:xfrm>
            <a:off x="846441" y="291500"/>
            <a:ext cx="5749753" cy="1247368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57000"/>
              </a:lnSpc>
              <a:spcAft>
                <a:spcPts val="2133"/>
              </a:spcAft>
            </a:pPr>
            <a:endParaRPr lang="vi-VN" sz="2400" dirty="0">
              <a:solidFill>
                <a:srgbClr val="9F4431"/>
              </a:solidFill>
              <a:latin typeface="#9Slide03 Comfortaa Light" panose="00000400000000000000" pitchFamily="2" charset="0"/>
            </a:endParaRPr>
          </a:p>
        </p:txBody>
      </p:sp>
      <p:pic>
        <p:nvPicPr>
          <p:cNvPr id="2050" name="Picture 2" descr="Ngày Quốc tế phụ nữ: Những hình ảnh chúc mừng ngày 8/3 đẹp nhất">
            <a:extLst>
              <a:ext uri="{FF2B5EF4-FFF2-40B4-BE49-F238E27FC236}">
                <a16:creationId xmlns:a16="http://schemas.microsoft.com/office/drawing/2014/main" id="{8663A37B-6A0A-41DA-98BA-6E222D785D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7340" y="32282"/>
            <a:ext cx="4752975" cy="638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FB0FB4A2-B0C8-8241-8149-C0B0D653B1F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9920161"/>
              </p:ext>
            </p:extLst>
          </p:nvPr>
        </p:nvGraphicFramePr>
        <p:xfrm>
          <a:off x="624468" y="1954484"/>
          <a:ext cx="7212289" cy="17708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0" name="Equation" r:id="rId4" imgW="3466800" imgH="812520" progId="Equation.DSMT4">
                  <p:embed/>
                </p:oleObj>
              </mc:Choice>
              <mc:Fallback>
                <p:oleObj name="Equation" r:id="rId4" imgW="3466800" imgH="812520" progId="Equation.DSMT4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24468" y="1954484"/>
                        <a:ext cx="7212289" cy="17708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A284D6EB-EEC9-C14F-834E-DB20DD0E953A}"/>
              </a:ext>
            </a:extLst>
          </p:cNvPr>
          <p:cNvSpPr txBox="1"/>
          <p:nvPr/>
        </p:nvSpPr>
        <p:spPr>
          <a:xfrm>
            <a:off x="2003004" y="191902"/>
            <a:ext cx="36241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DF20AE8-22E6-9146-8B8C-8CB8B2E48E40}"/>
              </a:ext>
            </a:extLst>
          </p:cNvPr>
          <p:cNvSpPr txBox="1"/>
          <p:nvPr/>
        </p:nvSpPr>
        <p:spPr>
          <a:xfrm>
            <a:off x="624468" y="1103971"/>
            <a:ext cx="39252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Thực hiện phép tính</a:t>
            </a:r>
          </a:p>
        </p:txBody>
      </p:sp>
    </p:spTree>
    <p:extLst>
      <p:ext uri="{BB962C8B-B14F-4D97-AF65-F5344CB8AC3E}">
        <p14:creationId xmlns:p14="http://schemas.microsoft.com/office/powerpoint/2010/main" val="659049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3799268" y="579549"/>
            <a:ext cx="4142481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reflection blurRad="6350" stA="50000" endA="300" endPos="90000" dist="50800" dir="5400000" sy="-100000" algn="bl" rotWithShape="0"/>
          </a:effectLst>
        </p:spPr>
        <p:txBody>
          <a:bodyPr wrap="none" rtlCol="0">
            <a:spAutoFit/>
          </a:bodyPr>
          <a:lstStyle/>
          <a:p>
            <a:r>
              <a:rPr lang="en-US" sz="40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Hái</a:t>
            </a:r>
            <a:r>
              <a:rPr lang="en-US" sz="4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4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dân</a:t>
            </a:r>
            <a:r>
              <a:rPr lang="en-US" sz="4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chủ</a:t>
            </a:r>
            <a:endParaRPr lang="en-US" sz="40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5039821" y="2178814"/>
            <a:ext cx="1661374" cy="68258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  <a:hlinkClick r:id="rId6" action="ppaction://hlinksldjump"/>
              </a:rPr>
              <a:t>Câu 1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Object 28"/>
          <p:cNvGraphicFramePr>
            <a:graphicFrameLocks noChangeAspect="1"/>
          </p:cNvGraphicFramePr>
          <p:nvPr/>
        </p:nvGraphicFramePr>
        <p:xfrm>
          <a:off x="6360804" y="2914739"/>
          <a:ext cx="32385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1" name="Equation" r:id="rId7" imgW="152334" imgH="393529" progId="Equation.3">
                  <p:embed/>
                </p:oleObj>
              </mc:Choice>
              <mc:Fallback>
                <p:oleObj name="Equation" r:id="rId7" imgW="152334" imgH="393529" progId="Equation.3">
                  <p:embed/>
                  <p:pic>
                    <p:nvPicPr>
                      <p:cNvPr id="9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60804" y="2914739"/>
                        <a:ext cx="32385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13"/>
          <p:cNvGraphicFramePr>
            <a:graphicFrameLocks noChangeAspect="1"/>
          </p:cNvGraphicFramePr>
          <p:nvPr/>
        </p:nvGraphicFramePr>
        <p:xfrm>
          <a:off x="8225810" y="4034862"/>
          <a:ext cx="325438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2" name="Equation" r:id="rId9" imgW="152280" imgH="393480" progId="Equation.3">
                  <p:embed/>
                </p:oleObj>
              </mc:Choice>
              <mc:Fallback>
                <p:oleObj name="Equation" r:id="rId9" imgW="152280" imgH="393480" progId="Equation.3">
                  <p:embed/>
                  <p:pic>
                    <p:nvPicPr>
                      <p:cNvPr id="1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25810" y="4034862"/>
                        <a:ext cx="325438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5"/>
          <p:cNvGraphicFramePr>
            <a:graphicFrameLocks noChangeAspect="1"/>
          </p:cNvGraphicFramePr>
          <p:nvPr/>
        </p:nvGraphicFramePr>
        <p:xfrm>
          <a:off x="3333976" y="4040384"/>
          <a:ext cx="53975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3" name="Equation" r:id="rId11" imgW="253800" imgH="393480" progId="Equation.3">
                  <p:embed/>
                </p:oleObj>
              </mc:Choice>
              <mc:Fallback>
                <p:oleObj name="Equation" r:id="rId11" imgW="253800" imgH="393480" progId="Equation.3">
                  <p:embed/>
                  <p:pic>
                    <p:nvPicPr>
                      <p:cNvPr id="11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3976" y="4040384"/>
                        <a:ext cx="53975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7"/>
          <p:cNvGraphicFramePr>
            <a:graphicFrameLocks noChangeAspect="1"/>
          </p:cNvGraphicFramePr>
          <p:nvPr/>
        </p:nvGraphicFramePr>
        <p:xfrm>
          <a:off x="5955749" y="4037942"/>
          <a:ext cx="32385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4" name="Equation" r:id="rId13" imgW="152334" imgH="393529" progId="Equation.3">
                  <p:embed/>
                </p:oleObj>
              </mc:Choice>
              <mc:Fallback>
                <p:oleObj name="Equation" r:id="rId13" imgW="152334" imgH="393529" progId="Equation.3">
                  <p:embed/>
                  <p:pic>
                    <p:nvPicPr>
                      <p:cNvPr id="12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55749" y="4037942"/>
                        <a:ext cx="32385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4539855" y="3072229"/>
            <a:ext cx="26613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232516" y="4223129"/>
            <a:ext cx="4748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534265" y="4223129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C.</a:t>
            </a:r>
          </a:p>
        </p:txBody>
      </p:sp>
      <p:sp>
        <p:nvSpPr>
          <p:cNvPr id="19" name="Oval 18"/>
          <p:cNvSpPr/>
          <p:nvPr/>
        </p:nvSpPr>
        <p:spPr>
          <a:xfrm>
            <a:off x="2684627" y="4136870"/>
            <a:ext cx="586496" cy="63418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2816599" y="4269294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</a:p>
        </p:txBody>
      </p:sp>
      <p:pic>
        <p:nvPicPr>
          <p:cNvPr id="3" name="Magic_Chime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5" cstate="print"/>
          <a:stretch>
            <a:fillRect/>
          </a:stretch>
        </p:blipFill>
        <p:spPr>
          <a:xfrm>
            <a:off x="838200" y="560614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642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2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8" grpId="0" animBg="1"/>
      <p:bldP spid="16" grpId="0"/>
      <p:bldP spid="17" grpId="0"/>
      <p:bldP spid="18" grpId="0"/>
      <p:bldP spid="19" grpId="0" animBg="1"/>
      <p:bldP spid="2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3799268" y="579549"/>
            <a:ext cx="4142481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  <a:reflection blurRad="6350" stA="50000" endA="300" endPos="90000" dist="50800" dir="5400000" sy="-100000" algn="bl" rotWithShape="0"/>
          </a:effectLst>
        </p:spPr>
        <p:txBody>
          <a:bodyPr wrap="none" rtlCol="0">
            <a:spAutoFit/>
          </a:bodyPr>
          <a:lstStyle/>
          <a:p>
            <a:r>
              <a:rPr lang="en-US" sz="40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Hái</a:t>
            </a:r>
            <a:r>
              <a:rPr lang="en-US" sz="4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4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dân</a:t>
            </a:r>
            <a:r>
              <a:rPr lang="en-US" sz="4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chủ</a:t>
            </a:r>
            <a:endParaRPr lang="en-US" sz="40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5052700" y="2145965"/>
            <a:ext cx="1635616" cy="74697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  <a:hlinkClick r:id="rId6" action="ppaction://hlinksldjump"/>
              </a:rPr>
              <a:t>Câu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  <a:hlinkClick r:id="rId6" action="ppaction://hlinksldjump"/>
              </a:rPr>
              <a:t> 2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Object 12"/>
          <p:cNvGraphicFramePr>
            <a:graphicFrameLocks noChangeAspect="1"/>
          </p:cNvGraphicFramePr>
          <p:nvPr/>
        </p:nvGraphicFramePr>
        <p:xfrm>
          <a:off x="5052700" y="3119837"/>
          <a:ext cx="1162570" cy="10135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9" name="Equation" r:id="rId7" imgW="495085" imgH="431613" progId="Equation.3">
                  <p:embed/>
                </p:oleObj>
              </mc:Choice>
              <mc:Fallback>
                <p:oleObj name="Equation" r:id="rId7" imgW="495085" imgH="431613" progId="Equation.3">
                  <p:embed/>
                  <p:pic>
                    <p:nvPicPr>
                      <p:cNvPr id="6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52700" y="3119837"/>
                        <a:ext cx="1162570" cy="101352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7658635"/>
              </p:ext>
            </p:extLst>
          </p:nvPr>
        </p:nvGraphicFramePr>
        <p:xfrm>
          <a:off x="2771775" y="4127500"/>
          <a:ext cx="920750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" name="Equation" r:id="rId9" imgW="380880" imgH="393480" progId="Equation.DSMT4">
                  <p:embed/>
                </p:oleObj>
              </mc:Choice>
              <mc:Fallback>
                <p:oleObj name="Equation" r:id="rId9" imgW="380880" imgH="393480" progId="Equation.DSMT4">
                  <p:embed/>
                  <p:pic>
                    <p:nvPicPr>
                      <p:cNvPr id="7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775" y="4127500"/>
                        <a:ext cx="920750" cy="952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5349171"/>
              </p:ext>
            </p:extLst>
          </p:nvPr>
        </p:nvGraphicFramePr>
        <p:xfrm>
          <a:off x="5648325" y="4178300"/>
          <a:ext cx="881063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" name="Equation" r:id="rId11" imgW="368280" imgH="393480" progId="Equation.DSMT4">
                  <p:embed/>
                </p:oleObj>
              </mc:Choice>
              <mc:Fallback>
                <p:oleObj name="Equation" r:id="rId11" imgW="368280" imgH="393480" progId="Equation.DSMT4">
                  <p:embed/>
                  <p:pic>
                    <p:nvPicPr>
                      <p:cNvPr id="8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48325" y="4178300"/>
                        <a:ext cx="881063" cy="939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Oval 10"/>
          <p:cNvSpPr/>
          <p:nvPr/>
        </p:nvSpPr>
        <p:spPr>
          <a:xfrm>
            <a:off x="7622035" y="4268521"/>
            <a:ext cx="506847" cy="64979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2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4644155"/>
              </p:ext>
            </p:extLst>
          </p:nvPr>
        </p:nvGraphicFramePr>
        <p:xfrm>
          <a:off x="7756525" y="4089400"/>
          <a:ext cx="73025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" name="Equation" r:id="rId13" imgW="291960" imgH="393480" progId="Equation.DSMT4">
                  <p:embed/>
                </p:oleObj>
              </mc:Choice>
              <mc:Fallback>
                <p:oleObj name="Equation" r:id="rId13" imgW="291960" imgH="393480" progId="Equation.DSMT4">
                  <p:embed/>
                  <p:pic>
                    <p:nvPicPr>
                      <p:cNvPr id="12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56525" y="4089400"/>
                        <a:ext cx="730250" cy="990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Magic_Chime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5" cstate="print"/>
          <a:stretch>
            <a:fillRect/>
          </a:stretch>
        </p:blipFill>
        <p:spPr>
          <a:xfrm>
            <a:off x="533400" y="5775960"/>
            <a:ext cx="609600" cy="6096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142130" y="3294297"/>
            <a:ext cx="37545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             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407625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25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3" grpId="0" animBg="1"/>
      <p:bldP spid="11" grpId="0" animBg="1"/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3799268" y="579549"/>
            <a:ext cx="4142481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  <a:reflection blurRad="6350" stA="50000" endA="300" endPos="90000" dist="50800" dir="5400000" sy="-100000" algn="bl" rotWithShape="0"/>
          </a:effectLst>
        </p:spPr>
        <p:txBody>
          <a:bodyPr wrap="none" rtlCol="0">
            <a:spAutoFit/>
          </a:bodyPr>
          <a:lstStyle/>
          <a:p>
            <a:r>
              <a:rPr lang="en-US" sz="40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Hái</a:t>
            </a:r>
            <a:r>
              <a:rPr lang="en-US" sz="4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4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dân</a:t>
            </a:r>
            <a:r>
              <a:rPr lang="en-US" sz="4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chủ</a:t>
            </a:r>
            <a:endParaRPr lang="en-US" sz="40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5046260" y="2125014"/>
            <a:ext cx="1648496" cy="74697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  <a:hlinkClick r:id="rId6" action="ppaction://hlinksldjump"/>
              </a:rPr>
              <a:t>Câu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  <a:hlinkClick r:id="rId6" action="ppaction://hlinksldjump"/>
              </a:rPr>
              <a:t> 3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Object 21"/>
          <p:cNvGraphicFramePr>
            <a:graphicFrameLocks noChangeAspect="1"/>
          </p:cNvGraphicFramePr>
          <p:nvPr/>
        </p:nvGraphicFramePr>
        <p:xfrm>
          <a:off x="7494241" y="2951339"/>
          <a:ext cx="8255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8" name="Equation" r:id="rId7" imgW="355292" imgH="393359" progId="Equation.3">
                  <p:embed/>
                </p:oleObj>
              </mc:Choice>
              <mc:Fallback>
                <p:oleObj name="Equation" r:id="rId7" imgW="355292" imgH="393359" progId="Equation.3">
                  <p:embed/>
                  <p:pic>
                    <p:nvPicPr>
                      <p:cNvPr id="7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94241" y="2951339"/>
                        <a:ext cx="825500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32"/>
          <p:cNvSpPr>
            <a:spLocks noChangeArrowheads="1"/>
          </p:cNvSpPr>
          <p:nvPr/>
        </p:nvSpPr>
        <p:spPr bwMode="auto">
          <a:xfrm>
            <a:off x="8432639" y="3184404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8890476" y="3179939"/>
            <a:ext cx="6206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= 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24122" y="3072519"/>
            <a:ext cx="66143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  <p:graphicFrame>
        <p:nvGraphicFramePr>
          <p:cNvPr id="10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9234329"/>
              </p:ext>
            </p:extLst>
          </p:nvPr>
        </p:nvGraphicFramePr>
        <p:xfrm>
          <a:off x="2824163" y="4321175"/>
          <a:ext cx="796925" cy="915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9" name="Equation" r:id="rId9" imgW="342720" imgH="393480" progId="Equation.3">
                  <p:embed/>
                </p:oleObj>
              </mc:Choice>
              <mc:Fallback>
                <p:oleObj name="Equation" r:id="rId9" imgW="342720" imgH="393480" progId="Equation.3">
                  <p:embed/>
                  <p:pic>
                    <p:nvPicPr>
                      <p:cNvPr id="1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4163" y="4321175"/>
                        <a:ext cx="796925" cy="9159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856837"/>
              </p:ext>
            </p:extLst>
          </p:nvPr>
        </p:nvGraphicFramePr>
        <p:xfrm>
          <a:off x="6332538" y="4319588"/>
          <a:ext cx="827087" cy="915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0" name="Equation" r:id="rId11" imgW="355320" imgH="393480" progId="Equation.3">
                  <p:embed/>
                </p:oleObj>
              </mc:Choice>
              <mc:Fallback>
                <p:oleObj name="Equation" r:id="rId11" imgW="355320" imgH="393480" progId="Equation.3">
                  <p:embed/>
                  <p:pic>
                    <p:nvPicPr>
                      <p:cNvPr id="12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32538" y="4319588"/>
                        <a:ext cx="827087" cy="9159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4802916"/>
              </p:ext>
            </p:extLst>
          </p:nvPr>
        </p:nvGraphicFramePr>
        <p:xfrm>
          <a:off x="7913688" y="4321175"/>
          <a:ext cx="974725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1" name="Equation" r:id="rId13" imgW="419040" imgH="393480" progId="Equation.3">
                  <p:embed/>
                </p:oleObj>
              </mc:Choice>
              <mc:Fallback>
                <p:oleObj name="Equation" r:id="rId13" imgW="419040" imgH="393480" progId="Equation.3">
                  <p:embed/>
                  <p:pic>
                    <p:nvPicPr>
                      <p:cNvPr id="13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13688" y="4321175"/>
                        <a:ext cx="974725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Oval 13"/>
          <p:cNvSpPr/>
          <p:nvPr/>
        </p:nvSpPr>
        <p:spPr>
          <a:xfrm>
            <a:off x="4614905" y="4487849"/>
            <a:ext cx="396987" cy="57984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5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9585679"/>
              </p:ext>
            </p:extLst>
          </p:nvPr>
        </p:nvGraphicFramePr>
        <p:xfrm>
          <a:off x="4691063" y="4321175"/>
          <a:ext cx="9144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2" name="Equation" r:id="rId15" imgW="393480" imgH="393480" progId="Equation.3">
                  <p:embed/>
                </p:oleObj>
              </mc:Choice>
              <mc:Fallback>
                <p:oleObj name="Equation" r:id="rId15" imgW="393480" imgH="393480" progId="Equation.3">
                  <p:embed/>
                  <p:pic>
                    <p:nvPicPr>
                      <p:cNvPr id="15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1063" y="4321175"/>
                        <a:ext cx="914400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Magic_Chime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7" cstate="print"/>
          <a:stretch>
            <a:fillRect/>
          </a:stretch>
        </p:blipFill>
        <p:spPr>
          <a:xfrm>
            <a:off x="533400" y="579521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783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25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6" grpId="0" animBg="1"/>
      <p:bldP spid="3" grpId="0"/>
      <p:bldP spid="9" grpId="0"/>
      <p:bldP spid="1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3799268" y="579549"/>
            <a:ext cx="4142481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  <a:reflection blurRad="6350" stA="50000" endA="300" endPos="90000" dist="50800" dir="5400000" sy="-100000" algn="bl" rotWithShape="0"/>
          </a:effectLst>
        </p:spPr>
        <p:txBody>
          <a:bodyPr wrap="none" rtlCol="0">
            <a:spAutoFit/>
          </a:bodyPr>
          <a:lstStyle/>
          <a:p>
            <a:r>
              <a:rPr lang="en-US" sz="40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Hái</a:t>
            </a:r>
            <a:r>
              <a:rPr lang="en-US" sz="4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4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dân</a:t>
            </a:r>
            <a:r>
              <a:rPr lang="en-US" sz="4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chủ</a:t>
            </a:r>
            <a:endParaRPr lang="en-US" sz="40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5046260" y="2189408"/>
            <a:ext cx="1648495" cy="74697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  <a:hlinkClick r:id="rId6" action="ppaction://hlinksldjump"/>
              </a:rPr>
              <a:t>Câu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  <a:hlinkClick r:id="rId6" action="ppaction://hlinksldjump"/>
              </a:rPr>
              <a:t> 4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Object 5"/>
          <p:cNvGraphicFramePr>
            <a:graphicFrameLocks noChangeAspect="1"/>
          </p:cNvGraphicFramePr>
          <p:nvPr/>
        </p:nvGraphicFramePr>
        <p:xfrm>
          <a:off x="6917750" y="2788586"/>
          <a:ext cx="1788928" cy="11097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1" name="Equation" r:id="rId7" imgW="634725" imgH="393529" progId="Equation.3">
                  <p:embed/>
                </p:oleObj>
              </mc:Choice>
              <mc:Fallback>
                <p:oleObj name="Equation" r:id="rId7" imgW="634725" imgH="393529" progId="Equation.3">
                  <p:embed/>
                  <p:pic>
                    <p:nvPicPr>
                      <p:cNvPr id="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17750" y="2788586"/>
                        <a:ext cx="1788928" cy="110979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2257023" y="3244334"/>
            <a:ext cx="171289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effectLst/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848117" y="3016762"/>
            <a:ext cx="39581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x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thỏa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mãn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372622" y="4448068"/>
            <a:ext cx="8162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A.  3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773494" y="4448068"/>
            <a:ext cx="8338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C.  1</a:t>
            </a:r>
          </a:p>
        </p:txBody>
      </p:sp>
      <p:sp>
        <p:nvSpPr>
          <p:cNvPr id="13" name="Oval 12"/>
          <p:cNvSpPr/>
          <p:nvPr/>
        </p:nvSpPr>
        <p:spPr>
          <a:xfrm>
            <a:off x="5592257" y="4414883"/>
            <a:ext cx="409697" cy="52803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597612" y="4448068"/>
            <a:ext cx="8086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B.  2</a:t>
            </a:r>
          </a:p>
        </p:txBody>
      </p:sp>
      <p:pic>
        <p:nvPicPr>
          <p:cNvPr id="11" name="Magic_Chime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533400" y="596319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515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25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6" grpId="0" animBg="1"/>
      <p:bldP spid="9" grpId="0"/>
      <p:bldP spid="10" grpId="0"/>
      <p:bldP spid="12" grpId="0"/>
      <p:bldP spid="13" grpId="0" animBg="1"/>
      <p:bldP spid="1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3799268" y="579549"/>
            <a:ext cx="4142481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  <a:reflection blurRad="6350" stA="50000" endA="300" endPos="90000" dist="50800" dir="5400000" sy="-100000" algn="bl" rotWithShape="0"/>
          </a:effectLst>
        </p:spPr>
        <p:txBody>
          <a:bodyPr wrap="none" rtlCol="0">
            <a:spAutoFit/>
          </a:bodyPr>
          <a:lstStyle/>
          <a:p>
            <a:r>
              <a:rPr lang="en-US" sz="40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Hái</a:t>
            </a:r>
            <a:r>
              <a:rPr lang="en-US" sz="4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4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dân</a:t>
            </a:r>
            <a:r>
              <a:rPr lang="en-US" sz="4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chủ</a:t>
            </a:r>
            <a:endParaRPr lang="en-US" sz="40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5039821" y="2176530"/>
            <a:ext cx="1661374" cy="74697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  <a:hlinkClick r:id="rId6" action="ppaction://hlinksldjump"/>
              </a:rPr>
              <a:t>Câu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  <a:hlinkClick r:id="rId6" action="ppaction://hlinksldjump"/>
              </a:rPr>
              <a:t> 5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99268" y="347729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7" name="Object 5"/>
          <p:cNvGraphicFramePr>
            <a:graphicFrameLocks noChangeAspect="1"/>
          </p:cNvGraphicFramePr>
          <p:nvPr/>
        </p:nvGraphicFramePr>
        <p:xfrm>
          <a:off x="4235824" y="3187967"/>
          <a:ext cx="1971123" cy="104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3" name="Equation" r:id="rId7" imgW="634680" imgH="431640" progId="Equation.3">
                  <p:embed/>
                </p:oleObj>
              </mc:Choice>
              <mc:Fallback>
                <p:oleObj name="Equation" r:id="rId7" imgW="634680" imgH="431640" progId="Equation.3">
                  <p:embed/>
                  <p:pic>
                    <p:nvPicPr>
                      <p:cNvPr id="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5824" y="3187967"/>
                        <a:ext cx="1971123" cy="1047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359539" y="3376445"/>
            <a:ext cx="5100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993021" y="4512742"/>
                <a:ext cx="990977" cy="7866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A.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2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44</m:t>
                        </m:r>
                      </m:num>
                      <m:den>
                        <m:r>
                          <a:rPr lang="en-US" sz="32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21</m:t>
                        </m:r>
                      </m:den>
                    </m:f>
                  </m:oMath>
                </a14:m>
                <a:endParaRPr lang="en-US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3021" y="4512742"/>
                <a:ext cx="990977" cy="786690"/>
              </a:xfrm>
              <a:prstGeom prst="rect">
                <a:avLst/>
              </a:prstGeom>
              <a:blipFill rotWithShape="0">
                <a:blip r:embed="rId9"/>
                <a:stretch>
                  <a:fillRect l="-98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Oval 12"/>
          <p:cNvSpPr/>
          <p:nvPr/>
        </p:nvSpPr>
        <p:spPr>
          <a:xfrm>
            <a:off x="5557230" y="4609317"/>
            <a:ext cx="515155" cy="59053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Magic_Chime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957943" y="5864824"/>
            <a:ext cx="609600" cy="609600"/>
          </a:xfrm>
          <a:prstGeom prst="rect">
            <a:avLst/>
          </a:prstGeom>
        </p:spPr>
      </p:pic>
      <p:graphicFrame>
        <p:nvGraphicFramePr>
          <p:cNvPr id="12340" name="Object 52"/>
          <p:cNvGraphicFramePr>
            <a:graphicFrameLocks noChangeAspect="1"/>
          </p:cNvGraphicFramePr>
          <p:nvPr/>
        </p:nvGraphicFramePr>
        <p:xfrm>
          <a:off x="5720790" y="4474322"/>
          <a:ext cx="1096963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4" name="Equation" r:id="rId11" imgW="507960" imgH="393480" progId="Equation.DSMT4">
                  <p:embed/>
                </p:oleObj>
              </mc:Choice>
              <mc:Fallback>
                <p:oleObj name="Equation" r:id="rId11" imgW="507960" imgH="393480" progId="Equation.DSMT4">
                  <p:embed/>
                  <p:pic>
                    <p:nvPicPr>
                      <p:cNvPr id="12340" name="Object 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0790" y="4474322"/>
                        <a:ext cx="1096963" cy="844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41" name="Object 53"/>
          <p:cNvGraphicFramePr>
            <a:graphicFrameLocks noChangeAspect="1"/>
          </p:cNvGraphicFramePr>
          <p:nvPr/>
        </p:nvGraphicFramePr>
        <p:xfrm>
          <a:off x="8026585" y="4518025"/>
          <a:ext cx="876300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5" name="Equation" r:id="rId13" imgW="406080" imgH="393480" progId="Equation.DSMT4">
                  <p:embed/>
                </p:oleObj>
              </mc:Choice>
              <mc:Fallback>
                <p:oleObj name="Equation" r:id="rId13" imgW="406080" imgH="393480" progId="Equation.DSMT4">
                  <p:embed/>
                  <p:pic>
                    <p:nvPicPr>
                      <p:cNvPr id="12341" name="Object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26585" y="4518025"/>
                        <a:ext cx="876300" cy="844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22529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25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2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2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6" grpId="0" animBg="1"/>
      <p:bldP spid="9" grpId="0"/>
      <p:bldP spid="10" grpId="0" animBg="1"/>
      <p:bldP spid="1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3799268" y="579549"/>
            <a:ext cx="4142481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  <a:reflection blurRad="6350" stA="50000" endA="300" endPos="90000" dist="50800" dir="5400000" sy="-100000" algn="bl" rotWithShape="0"/>
          </a:effectLst>
        </p:spPr>
        <p:txBody>
          <a:bodyPr wrap="none" rtlCol="0">
            <a:spAutoFit/>
          </a:bodyPr>
          <a:lstStyle/>
          <a:p>
            <a:r>
              <a:rPr lang="en-US" sz="40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Hái</a:t>
            </a:r>
            <a:r>
              <a:rPr lang="en-US" sz="4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4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dân</a:t>
            </a:r>
            <a:r>
              <a:rPr lang="en-US" sz="4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chủ</a:t>
            </a:r>
            <a:endParaRPr lang="en-US" sz="40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5046260" y="2055813"/>
            <a:ext cx="1648495" cy="74697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  <a:hlinkClick r:id="rId6" action="ppaction://hlinksldjump"/>
              </a:rPr>
              <a:t>Câu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  <a:hlinkClick r:id="rId6" action="ppaction://hlinksldjump"/>
              </a:rPr>
              <a:t> 6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Object 5"/>
          <p:cNvGraphicFramePr>
            <a:graphicFrameLocks noChangeAspect="1"/>
          </p:cNvGraphicFramePr>
          <p:nvPr/>
        </p:nvGraphicFramePr>
        <p:xfrm>
          <a:off x="6500053" y="2889590"/>
          <a:ext cx="1919287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1" name="Equation" r:id="rId7" imgW="888840" imgH="393480" progId="Equation.3">
                  <p:embed/>
                </p:oleObj>
              </mc:Choice>
              <mc:Fallback>
                <p:oleObj name="Equation" r:id="rId7" imgW="888840" imgH="393480" progId="Equation.3">
                  <p:embed/>
                  <p:pic>
                    <p:nvPicPr>
                      <p:cNvPr id="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00053" y="2889590"/>
                        <a:ext cx="1919287" cy="850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328128" y="3084208"/>
            <a:ext cx="58160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</p:txBody>
      </p:sp>
      <p:sp>
        <p:nvSpPr>
          <p:cNvPr id="11" name="Oval 10"/>
          <p:cNvSpPr/>
          <p:nvPr/>
        </p:nvSpPr>
        <p:spPr>
          <a:xfrm>
            <a:off x="8560240" y="4467373"/>
            <a:ext cx="476518" cy="52803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Magic_Chime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696685" y="5893526"/>
            <a:ext cx="609600" cy="609600"/>
          </a:xfrm>
          <a:prstGeom prst="rect">
            <a:avLst/>
          </a:prstGeom>
        </p:spPr>
      </p:pic>
      <p:graphicFrame>
        <p:nvGraphicFramePr>
          <p:cNvPr id="13364" name="Object 52"/>
          <p:cNvGraphicFramePr>
            <a:graphicFrameLocks noChangeAspect="1"/>
          </p:cNvGraphicFramePr>
          <p:nvPr/>
        </p:nvGraphicFramePr>
        <p:xfrm>
          <a:off x="2976563" y="4344988"/>
          <a:ext cx="985837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2" name="Equation" r:id="rId10" imgW="457200" imgH="393480" progId="Equation.DSMT4">
                  <p:embed/>
                </p:oleObj>
              </mc:Choice>
              <mc:Fallback>
                <p:oleObj name="Equation" r:id="rId10" imgW="457200" imgH="393480" progId="Equation.DSMT4">
                  <p:embed/>
                  <p:pic>
                    <p:nvPicPr>
                      <p:cNvPr id="13364" name="Object 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6563" y="4344988"/>
                        <a:ext cx="985837" cy="844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65" name="Object 53"/>
          <p:cNvGraphicFramePr>
            <a:graphicFrameLocks noChangeAspect="1"/>
          </p:cNvGraphicFramePr>
          <p:nvPr/>
        </p:nvGraphicFramePr>
        <p:xfrm>
          <a:off x="5532438" y="4306888"/>
          <a:ext cx="987425" cy="842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3" name="Equation" r:id="rId12" imgW="457200" imgH="393480" progId="Equation.DSMT4">
                  <p:embed/>
                </p:oleObj>
              </mc:Choice>
              <mc:Fallback>
                <p:oleObj name="Equation" r:id="rId12" imgW="457200" imgH="393480" progId="Equation.DSMT4">
                  <p:embed/>
                  <p:pic>
                    <p:nvPicPr>
                      <p:cNvPr id="13365" name="Object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32438" y="4306888"/>
                        <a:ext cx="987425" cy="8429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66" name="Object 54"/>
          <p:cNvGraphicFramePr>
            <a:graphicFrameLocks noChangeAspect="1"/>
          </p:cNvGraphicFramePr>
          <p:nvPr/>
        </p:nvGraphicFramePr>
        <p:xfrm>
          <a:off x="8706264" y="4236563"/>
          <a:ext cx="822050" cy="8874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4" name="Equation" r:id="rId14" imgW="279360" imgH="393480" progId="Equation.DSMT4">
                  <p:embed/>
                </p:oleObj>
              </mc:Choice>
              <mc:Fallback>
                <p:oleObj name="Equation" r:id="rId14" imgW="279360" imgH="393480" progId="Equation.DSMT4">
                  <p:embed/>
                  <p:pic>
                    <p:nvPicPr>
                      <p:cNvPr id="13366" name="Object 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06264" y="4236563"/>
                        <a:ext cx="822050" cy="88747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44888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1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A55278-C37D-42AC-B340-897A83AD5BDF}"/>
              </a:ext>
            </a:extLst>
          </p:cNvPr>
          <p:cNvSpPr txBox="1">
            <a:spLocks/>
          </p:cNvSpPr>
          <p:nvPr/>
        </p:nvSpPr>
        <p:spPr>
          <a:xfrm>
            <a:off x="3490767" y="248033"/>
            <a:ext cx="5720967" cy="7636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4267" b="1" dirty="0"/>
              <a:t>TÌM TÒI MỞ RỘNG</a:t>
            </a:r>
            <a:endParaRPr lang="vi-VN" sz="4267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54491E-DF07-41D0-94C9-C71E56D8709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35199" y="833033"/>
            <a:ext cx="2832100" cy="10668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419ED84-DB36-4B0C-A862-82BDA4F8FF9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430996" y="-113633"/>
            <a:ext cx="2175507" cy="154343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F695928-F686-4A4D-93F2-F23A1180655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05221" y="51983"/>
            <a:ext cx="2997200" cy="26289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28B8AAB-CE24-4AAD-9F4A-00BDD73A0985}"/>
              </a:ext>
            </a:extLst>
          </p:cNvPr>
          <p:cNvSpPr txBox="1"/>
          <p:nvPr/>
        </p:nvSpPr>
        <p:spPr>
          <a:xfrm>
            <a:off x="1383117" y="1780519"/>
            <a:ext cx="94106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u="sng" dirty="0" err="1"/>
              <a:t>Biểu</a:t>
            </a:r>
            <a:r>
              <a:rPr lang="en-US" sz="3200" b="1" i="1" u="sng" dirty="0"/>
              <a:t> </a:t>
            </a:r>
            <a:r>
              <a:rPr lang="en-US" sz="3200" b="1" i="1" u="sng" dirty="0" err="1"/>
              <a:t>diễn</a:t>
            </a:r>
            <a:r>
              <a:rPr lang="en-US" sz="3200" b="1" i="1" u="sng" dirty="0"/>
              <a:t> </a:t>
            </a:r>
            <a:r>
              <a:rPr lang="en-US" sz="3200" b="1" i="1" u="sng" dirty="0" err="1"/>
              <a:t>phân</a:t>
            </a:r>
            <a:r>
              <a:rPr lang="en-US" sz="3200" b="1" i="1" u="sng" dirty="0"/>
              <a:t> </a:t>
            </a:r>
            <a:r>
              <a:rPr lang="en-US" sz="3200" b="1" i="1" u="sng" dirty="0" err="1"/>
              <a:t>số</a:t>
            </a:r>
            <a:r>
              <a:rPr lang="en-US" sz="3200" b="1" i="1" u="sng" dirty="0"/>
              <a:t> </a:t>
            </a:r>
            <a:r>
              <a:rPr lang="en-US" sz="3200" b="1" i="1" u="sng" dirty="0" err="1"/>
              <a:t>trên</a:t>
            </a:r>
            <a:r>
              <a:rPr lang="en-US" sz="3200" b="1" i="1" u="sng" dirty="0"/>
              <a:t> </a:t>
            </a:r>
            <a:r>
              <a:rPr lang="en-US" sz="3200" b="1" i="1" u="sng" dirty="0" err="1"/>
              <a:t>trục</a:t>
            </a:r>
            <a:r>
              <a:rPr lang="en-US" sz="3200" b="1" i="1" u="sng" dirty="0"/>
              <a:t> </a:t>
            </a:r>
            <a:r>
              <a:rPr lang="en-US" sz="3200" b="1" i="1" u="sng" dirty="0" err="1"/>
              <a:t>số</a:t>
            </a:r>
            <a:r>
              <a:rPr lang="en-US" sz="3200" b="1" i="1" u="sng" dirty="0"/>
              <a:t> </a:t>
            </a:r>
            <a:r>
              <a:rPr lang="en-US" sz="3200" b="1" i="1" u="sng" dirty="0" err="1"/>
              <a:t>như</a:t>
            </a:r>
            <a:r>
              <a:rPr lang="en-US" sz="3200" b="1" i="1" u="sng" dirty="0"/>
              <a:t> </a:t>
            </a:r>
            <a:r>
              <a:rPr lang="en-US" sz="3200" b="1" i="1" u="sng" dirty="0" err="1"/>
              <a:t>thế</a:t>
            </a:r>
            <a:r>
              <a:rPr lang="en-US" sz="3200" b="1" i="1" u="sng" dirty="0"/>
              <a:t> </a:t>
            </a:r>
            <a:r>
              <a:rPr lang="en-US" sz="3200" b="1" i="1" u="sng" dirty="0" err="1"/>
              <a:t>nào</a:t>
            </a:r>
            <a:r>
              <a:rPr lang="en-US" sz="3200" b="1" i="1" u="sng" dirty="0"/>
              <a:t>?</a:t>
            </a:r>
            <a:endParaRPr lang="vi-VN" sz="3200" b="1" i="1" u="sng" dirty="0"/>
          </a:p>
        </p:txBody>
      </p:sp>
      <p:sp>
        <p:nvSpPr>
          <p:cNvPr id="12" name="Line 177">
            <a:extLst>
              <a:ext uri="{FF2B5EF4-FFF2-40B4-BE49-F238E27FC236}">
                <a16:creationId xmlns:a16="http://schemas.microsoft.com/office/drawing/2014/main" id="{E4E630D4-5CD7-4738-B5D8-6BFB8F88CDD7}"/>
              </a:ext>
            </a:extLst>
          </p:cNvPr>
          <p:cNvSpPr>
            <a:spLocks noChangeShapeType="1"/>
          </p:cNvSpPr>
          <p:nvPr/>
        </p:nvSpPr>
        <p:spPr bwMode="auto">
          <a:xfrm>
            <a:off x="3345233" y="3565283"/>
            <a:ext cx="0" cy="406400"/>
          </a:xfrm>
          <a:prstGeom prst="line">
            <a:avLst/>
          </a:prstGeom>
          <a:noFill/>
          <a:ln w="57150">
            <a:solidFill>
              <a:srgbClr val="26324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1219170">
              <a:defRPr/>
            </a:pPr>
            <a:endParaRPr lang="vi-VN" sz="2667" kern="0">
              <a:solidFill>
                <a:srgbClr val="263248"/>
              </a:solidFill>
            </a:endParaRPr>
          </a:p>
        </p:txBody>
      </p:sp>
      <p:sp>
        <p:nvSpPr>
          <p:cNvPr id="13" name="Line 178">
            <a:extLst>
              <a:ext uri="{FF2B5EF4-FFF2-40B4-BE49-F238E27FC236}">
                <a16:creationId xmlns:a16="http://schemas.microsoft.com/office/drawing/2014/main" id="{2C16DD1E-5784-4CF6-AA91-0052E975E845}"/>
              </a:ext>
            </a:extLst>
          </p:cNvPr>
          <p:cNvSpPr>
            <a:spLocks noChangeShapeType="1"/>
          </p:cNvSpPr>
          <p:nvPr/>
        </p:nvSpPr>
        <p:spPr bwMode="auto">
          <a:xfrm>
            <a:off x="906833" y="3565283"/>
            <a:ext cx="0" cy="406400"/>
          </a:xfrm>
          <a:prstGeom prst="line">
            <a:avLst/>
          </a:prstGeom>
          <a:noFill/>
          <a:ln w="57150">
            <a:solidFill>
              <a:srgbClr val="26324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1219170">
              <a:defRPr/>
            </a:pPr>
            <a:endParaRPr lang="vi-VN" sz="2667" kern="0">
              <a:solidFill>
                <a:srgbClr val="263248"/>
              </a:solidFill>
            </a:endParaRPr>
          </a:p>
        </p:txBody>
      </p:sp>
      <p:sp>
        <p:nvSpPr>
          <p:cNvPr id="14" name="Line 68">
            <a:extLst>
              <a:ext uri="{FF2B5EF4-FFF2-40B4-BE49-F238E27FC236}">
                <a16:creationId xmlns:a16="http://schemas.microsoft.com/office/drawing/2014/main" id="{1012D796-2108-4494-8F0E-E7BC77AB26A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98833" y="3768483"/>
            <a:ext cx="10839451" cy="0"/>
          </a:xfrm>
          <a:prstGeom prst="line">
            <a:avLst/>
          </a:prstGeom>
          <a:noFill/>
          <a:ln w="57150">
            <a:solidFill>
              <a:srgbClr val="263248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1219170">
              <a:defRPr/>
            </a:pPr>
            <a:endParaRPr lang="vi-VN" sz="2667" kern="0">
              <a:solidFill>
                <a:srgbClr val="263248"/>
              </a:solidFill>
            </a:endParaRPr>
          </a:p>
        </p:txBody>
      </p:sp>
      <p:sp>
        <p:nvSpPr>
          <p:cNvPr id="15" name="Line 69">
            <a:extLst>
              <a:ext uri="{FF2B5EF4-FFF2-40B4-BE49-F238E27FC236}">
                <a16:creationId xmlns:a16="http://schemas.microsoft.com/office/drawing/2014/main" id="{20FEF711-EF34-4F29-86D1-19E809B7C5C9}"/>
              </a:ext>
            </a:extLst>
          </p:cNvPr>
          <p:cNvSpPr>
            <a:spLocks noChangeShapeType="1"/>
          </p:cNvSpPr>
          <p:nvPr/>
        </p:nvSpPr>
        <p:spPr bwMode="auto">
          <a:xfrm>
            <a:off x="5783633" y="3582216"/>
            <a:ext cx="0" cy="406400"/>
          </a:xfrm>
          <a:prstGeom prst="line">
            <a:avLst/>
          </a:prstGeom>
          <a:noFill/>
          <a:ln w="57150">
            <a:solidFill>
              <a:srgbClr val="26324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1219170">
              <a:defRPr/>
            </a:pPr>
            <a:endParaRPr lang="vi-VN" sz="2667" kern="0">
              <a:solidFill>
                <a:srgbClr val="263248"/>
              </a:solidFill>
            </a:endParaRPr>
          </a:p>
        </p:txBody>
      </p:sp>
      <p:sp>
        <p:nvSpPr>
          <p:cNvPr id="16" name="Text Box 105">
            <a:extLst>
              <a:ext uri="{FF2B5EF4-FFF2-40B4-BE49-F238E27FC236}">
                <a16:creationId xmlns:a16="http://schemas.microsoft.com/office/drawing/2014/main" id="{BAC0ACD2-EF69-41D6-8D8C-E996CFADF7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97884" y="3870083"/>
            <a:ext cx="914400" cy="502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667" b="1">
                <a:solidFill>
                  <a:srgbClr val="263248"/>
                </a:solidFill>
                <a:cs typeface="Arial" panose="020B0604020202020204" pitchFamily="34" charset="0"/>
              </a:rPr>
              <a:t>0</a:t>
            </a:r>
          </a:p>
        </p:txBody>
      </p:sp>
      <p:sp>
        <p:nvSpPr>
          <p:cNvPr id="17" name="Text Box 106">
            <a:extLst>
              <a:ext uri="{FF2B5EF4-FFF2-40B4-BE49-F238E27FC236}">
                <a16:creationId xmlns:a16="http://schemas.microsoft.com/office/drawing/2014/main" id="{8D8BB1C5-6D5C-4BD7-84F5-FE32F5E381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93733" y="3870083"/>
            <a:ext cx="914400" cy="502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667" b="1">
                <a:solidFill>
                  <a:srgbClr val="263248"/>
                </a:solidFill>
                <a:cs typeface="Arial" panose="020B0604020202020204" pitchFamily="34" charset="0"/>
              </a:rPr>
              <a:t>2</a:t>
            </a:r>
          </a:p>
        </p:txBody>
      </p:sp>
      <p:sp>
        <p:nvSpPr>
          <p:cNvPr id="18" name="Line 107">
            <a:extLst>
              <a:ext uri="{FF2B5EF4-FFF2-40B4-BE49-F238E27FC236}">
                <a16:creationId xmlns:a16="http://schemas.microsoft.com/office/drawing/2014/main" id="{041F5B34-34B2-4DAE-BCC5-6976986C6602}"/>
              </a:ext>
            </a:extLst>
          </p:cNvPr>
          <p:cNvSpPr>
            <a:spLocks noChangeShapeType="1"/>
          </p:cNvSpPr>
          <p:nvPr/>
        </p:nvSpPr>
        <p:spPr bwMode="auto">
          <a:xfrm>
            <a:off x="8222033" y="3565283"/>
            <a:ext cx="0" cy="406400"/>
          </a:xfrm>
          <a:prstGeom prst="line">
            <a:avLst/>
          </a:prstGeom>
          <a:noFill/>
          <a:ln w="57150">
            <a:solidFill>
              <a:srgbClr val="26324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1219170">
              <a:defRPr/>
            </a:pPr>
            <a:endParaRPr lang="vi-VN" sz="2667" kern="0">
              <a:solidFill>
                <a:srgbClr val="263248"/>
              </a:solidFill>
            </a:endParaRPr>
          </a:p>
        </p:txBody>
      </p:sp>
      <p:sp>
        <p:nvSpPr>
          <p:cNvPr id="19" name="Line 108">
            <a:extLst>
              <a:ext uri="{FF2B5EF4-FFF2-40B4-BE49-F238E27FC236}">
                <a16:creationId xmlns:a16="http://schemas.microsoft.com/office/drawing/2014/main" id="{16A8EFDD-A7AF-4008-80C7-F8D70F36FD6D}"/>
              </a:ext>
            </a:extLst>
          </p:cNvPr>
          <p:cNvSpPr>
            <a:spLocks noChangeShapeType="1"/>
          </p:cNvSpPr>
          <p:nvPr/>
        </p:nvSpPr>
        <p:spPr bwMode="auto">
          <a:xfrm>
            <a:off x="5783633" y="3768483"/>
            <a:ext cx="24384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1219170">
              <a:defRPr/>
            </a:pPr>
            <a:endParaRPr lang="vi-VN" sz="2667" kern="0">
              <a:solidFill>
                <a:srgbClr val="263248"/>
              </a:solidFill>
            </a:endParaRPr>
          </a:p>
        </p:txBody>
      </p:sp>
      <p:sp>
        <p:nvSpPr>
          <p:cNvPr id="20" name="Line 110">
            <a:extLst>
              <a:ext uri="{FF2B5EF4-FFF2-40B4-BE49-F238E27FC236}">
                <a16:creationId xmlns:a16="http://schemas.microsoft.com/office/drawing/2014/main" id="{7952CEA1-725A-43D7-BB98-7DCBF233E024}"/>
              </a:ext>
            </a:extLst>
          </p:cNvPr>
          <p:cNvSpPr>
            <a:spLocks noChangeShapeType="1"/>
          </p:cNvSpPr>
          <p:nvPr/>
        </p:nvSpPr>
        <p:spPr bwMode="auto">
          <a:xfrm>
            <a:off x="7002833" y="3645716"/>
            <a:ext cx="0" cy="279400"/>
          </a:xfrm>
          <a:prstGeom prst="line">
            <a:avLst/>
          </a:prstGeom>
          <a:noFill/>
          <a:ln w="38100">
            <a:solidFill>
              <a:srgbClr val="26324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1219170">
              <a:defRPr/>
            </a:pPr>
            <a:endParaRPr lang="vi-VN" sz="2667" kern="0">
              <a:solidFill>
                <a:srgbClr val="263248"/>
              </a:solidFill>
            </a:endParaRPr>
          </a:p>
        </p:txBody>
      </p:sp>
      <p:grpSp>
        <p:nvGrpSpPr>
          <p:cNvPr id="21" name="Group 111">
            <a:extLst>
              <a:ext uri="{FF2B5EF4-FFF2-40B4-BE49-F238E27FC236}">
                <a16:creationId xmlns:a16="http://schemas.microsoft.com/office/drawing/2014/main" id="{CAE967F0-B153-4B20-B288-EFA4CB90F61D}"/>
              </a:ext>
            </a:extLst>
          </p:cNvPr>
          <p:cNvGrpSpPr>
            <a:grpSpLocks/>
          </p:cNvGrpSpPr>
          <p:nvPr/>
        </p:nvGrpSpPr>
        <p:grpSpPr bwMode="auto">
          <a:xfrm>
            <a:off x="6190033" y="3870107"/>
            <a:ext cx="812800" cy="827619"/>
            <a:chOff x="1920" y="3984"/>
            <a:chExt cx="384" cy="391"/>
          </a:xfrm>
        </p:grpSpPr>
        <p:sp>
          <p:nvSpPr>
            <p:cNvPr id="22" name="Text Box 112">
              <a:extLst>
                <a:ext uri="{FF2B5EF4-FFF2-40B4-BE49-F238E27FC236}">
                  <a16:creationId xmlns:a16="http://schemas.microsoft.com/office/drawing/2014/main" id="{517A6EAC-00A0-4916-83B7-6DBAAFBABA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0" y="3984"/>
              <a:ext cx="336" cy="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defTabSz="1219170">
                <a:spcBef>
                  <a:spcPct val="50000"/>
                </a:spcBef>
                <a:defRPr/>
              </a:pPr>
              <a:r>
                <a:rPr lang="en-US" altLang="en-US" sz="2667" b="1" kern="0">
                  <a:solidFill>
                    <a:srgbClr val="263248"/>
                  </a:solidFill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23" name="Text Box 113">
              <a:extLst>
                <a:ext uri="{FF2B5EF4-FFF2-40B4-BE49-F238E27FC236}">
                  <a16:creationId xmlns:a16="http://schemas.microsoft.com/office/drawing/2014/main" id="{A8268C76-E52F-4C61-957A-97F8A85FB0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0" y="4137"/>
              <a:ext cx="384" cy="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defTabSz="1219170">
                <a:spcBef>
                  <a:spcPct val="50000"/>
                </a:spcBef>
                <a:defRPr/>
              </a:pPr>
              <a:r>
                <a:rPr lang="en-US" altLang="en-US" sz="2667" b="1" kern="0">
                  <a:solidFill>
                    <a:srgbClr val="263248"/>
                  </a:solidFill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24" name="Line 114">
              <a:extLst>
                <a:ext uri="{FF2B5EF4-FFF2-40B4-BE49-F238E27FC236}">
                  <a16:creationId xmlns:a16="http://schemas.microsoft.com/office/drawing/2014/main" id="{9ACF552B-C720-4F8E-8064-B45ECED55E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68" y="4176"/>
              <a:ext cx="96" cy="0"/>
            </a:xfrm>
            <a:prstGeom prst="line">
              <a:avLst/>
            </a:prstGeom>
            <a:noFill/>
            <a:ln w="25400" cap="flat" cmpd="sng" algn="ctr">
              <a:solidFill>
                <a:srgbClr val="263248"/>
              </a:solidFill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/>
            <a:lstStyle/>
            <a:p>
              <a:pPr defTabSz="1219170">
                <a:defRPr/>
              </a:pPr>
              <a:endParaRPr lang="vi-VN" sz="2667" kern="0">
                <a:solidFill>
                  <a:srgbClr val="263248"/>
                </a:solidFill>
              </a:endParaRPr>
            </a:p>
          </p:txBody>
        </p:sp>
      </p:grpSp>
      <p:grpSp>
        <p:nvGrpSpPr>
          <p:cNvPr id="25" name="Group 115">
            <a:extLst>
              <a:ext uri="{FF2B5EF4-FFF2-40B4-BE49-F238E27FC236}">
                <a16:creationId xmlns:a16="http://schemas.microsoft.com/office/drawing/2014/main" id="{BD0552A1-101E-411C-9E64-890D83AF639D}"/>
              </a:ext>
            </a:extLst>
          </p:cNvPr>
          <p:cNvGrpSpPr>
            <a:grpSpLocks/>
          </p:cNvGrpSpPr>
          <p:nvPr/>
        </p:nvGrpSpPr>
        <p:grpSpPr bwMode="auto">
          <a:xfrm>
            <a:off x="6799633" y="3870107"/>
            <a:ext cx="812800" cy="827619"/>
            <a:chOff x="1920" y="3984"/>
            <a:chExt cx="384" cy="391"/>
          </a:xfrm>
        </p:grpSpPr>
        <p:sp>
          <p:nvSpPr>
            <p:cNvPr id="26" name="Text Box 116">
              <a:extLst>
                <a:ext uri="{FF2B5EF4-FFF2-40B4-BE49-F238E27FC236}">
                  <a16:creationId xmlns:a16="http://schemas.microsoft.com/office/drawing/2014/main" id="{AA2F1880-5EE1-465A-908E-1CD1421A55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0" y="3984"/>
              <a:ext cx="336" cy="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defTabSz="1219170">
                <a:spcBef>
                  <a:spcPct val="50000"/>
                </a:spcBef>
                <a:defRPr/>
              </a:pPr>
              <a:r>
                <a:rPr lang="en-US" altLang="en-US" sz="2667" b="1" kern="0">
                  <a:solidFill>
                    <a:srgbClr val="263248"/>
                  </a:solidFill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27" name="Text Box 117">
              <a:extLst>
                <a:ext uri="{FF2B5EF4-FFF2-40B4-BE49-F238E27FC236}">
                  <a16:creationId xmlns:a16="http://schemas.microsoft.com/office/drawing/2014/main" id="{97170904-0E44-4893-8CCF-D14F446D46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0" y="4137"/>
              <a:ext cx="384" cy="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defTabSz="1219170">
                <a:spcBef>
                  <a:spcPct val="50000"/>
                </a:spcBef>
                <a:defRPr/>
              </a:pPr>
              <a:r>
                <a:rPr lang="en-US" altLang="en-US" sz="2667" b="1" kern="0">
                  <a:solidFill>
                    <a:srgbClr val="263248"/>
                  </a:solidFill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28" name="Line 118">
              <a:extLst>
                <a:ext uri="{FF2B5EF4-FFF2-40B4-BE49-F238E27FC236}">
                  <a16:creationId xmlns:a16="http://schemas.microsoft.com/office/drawing/2014/main" id="{681F750B-CDA2-42DE-9A03-A39D3C628A4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68" y="4176"/>
              <a:ext cx="96" cy="0"/>
            </a:xfrm>
            <a:prstGeom prst="line">
              <a:avLst/>
            </a:prstGeom>
            <a:noFill/>
            <a:ln w="25400" cap="flat" cmpd="sng" algn="ctr">
              <a:solidFill>
                <a:srgbClr val="263248"/>
              </a:solidFill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/>
            <a:lstStyle/>
            <a:p>
              <a:pPr defTabSz="1219170">
                <a:defRPr/>
              </a:pPr>
              <a:endParaRPr lang="vi-VN" sz="2667" kern="0">
                <a:solidFill>
                  <a:srgbClr val="263248"/>
                </a:solidFill>
              </a:endParaRPr>
            </a:p>
          </p:txBody>
        </p:sp>
      </p:grpSp>
      <p:grpSp>
        <p:nvGrpSpPr>
          <p:cNvPr id="29" name="Group 119">
            <a:extLst>
              <a:ext uri="{FF2B5EF4-FFF2-40B4-BE49-F238E27FC236}">
                <a16:creationId xmlns:a16="http://schemas.microsoft.com/office/drawing/2014/main" id="{4FE65233-56FF-4C25-998E-931BA6FD3CE8}"/>
              </a:ext>
            </a:extLst>
          </p:cNvPr>
          <p:cNvGrpSpPr>
            <a:grpSpLocks/>
          </p:cNvGrpSpPr>
          <p:nvPr/>
        </p:nvGrpSpPr>
        <p:grpSpPr bwMode="auto">
          <a:xfrm>
            <a:off x="7409233" y="3870107"/>
            <a:ext cx="812800" cy="827619"/>
            <a:chOff x="1920" y="3984"/>
            <a:chExt cx="384" cy="391"/>
          </a:xfrm>
        </p:grpSpPr>
        <p:sp>
          <p:nvSpPr>
            <p:cNvPr id="30" name="Text Box 120">
              <a:extLst>
                <a:ext uri="{FF2B5EF4-FFF2-40B4-BE49-F238E27FC236}">
                  <a16:creationId xmlns:a16="http://schemas.microsoft.com/office/drawing/2014/main" id="{4AAC8398-E4A8-4A1D-A8AE-39D1E46C36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0" y="3984"/>
              <a:ext cx="336" cy="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defTabSz="1219170">
                <a:spcBef>
                  <a:spcPct val="50000"/>
                </a:spcBef>
                <a:defRPr/>
              </a:pPr>
              <a:r>
                <a:rPr lang="en-US" altLang="en-US" sz="2667" b="1" kern="0" dirty="0">
                  <a:solidFill>
                    <a:srgbClr val="263248"/>
                  </a:solidFill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31" name="Text Box 121">
              <a:extLst>
                <a:ext uri="{FF2B5EF4-FFF2-40B4-BE49-F238E27FC236}">
                  <a16:creationId xmlns:a16="http://schemas.microsoft.com/office/drawing/2014/main" id="{C1B179D2-924A-417F-9B21-CD6551BA81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0" y="4137"/>
              <a:ext cx="384" cy="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defTabSz="1219170">
                <a:spcBef>
                  <a:spcPct val="50000"/>
                </a:spcBef>
                <a:defRPr/>
              </a:pPr>
              <a:r>
                <a:rPr lang="en-US" altLang="en-US" sz="2667" b="1" kern="0">
                  <a:solidFill>
                    <a:srgbClr val="263248"/>
                  </a:solidFill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32" name="Line 122">
              <a:extLst>
                <a:ext uri="{FF2B5EF4-FFF2-40B4-BE49-F238E27FC236}">
                  <a16:creationId xmlns:a16="http://schemas.microsoft.com/office/drawing/2014/main" id="{521AD01F-1673-437E-924D-66905C3ECE8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68" y="4176"/>
              <a:ext cx="96" cy="0"/>
            </a:xfrm>
            <a:prstGeom prst="line">
              <a:avLst/>
            </a:prstGeom>
            <a:noFill/>
            <a:ln w="25400" cap="flat" cmpd="sng" algn="ctr">
              <a:solidFill>
                <a:srgbClr val="263248"/>
              </a:solidFill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/>
            <a:lstStyle/>
            <a:p>
              <a:pPr defTabSz="1219170">
                <a:defRPr/>
              </a:pPr>
              <a:endParaRPr lang="vi-VN" sz="2667" kern="0">
                <a:solidFill>
                  <a:srgbClr val="263248"/>
                </a:solidFill>
              </a:endParaRPr>
            </a:p>
          </p:txBody>
        </p:sp>
      </p:grpSp>
      <p:sp>
        <p:nvSpPr>
          <p:cNvPr id="33" name="Line 123">
            <a:extLst>
              <a:ext uri="{FF2B5EF4-FFF2-40B4-BE49-F238E27FC236}">
                <a16:creationId xmlns:a16="http://schemas.microsoft.com/office/drawing/2014/main" id="{69ACFC26-2C62-4FF6-A1B9-CA2A6DB6D4E3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60433" y="3565283"/>
            <a:ext cx="0" cy="406400"/>
          </a:xfrm>
          <a:prstGeom prst="line">
            <a:avLst/>
          </a:prstGeom>
          <a:noFill/>
          <a:ln w="57150">
            <a:solidFill>
              <a:srgbClr val="26324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1219170">
              <a:defRPr/>
            </a:pPr>
            <a:endParaRPr lang="vi-VN" sz="2667" kern="0">
              <a:solidFill>
                <a:srgbClr val="263248"/>
              </a:solidFill>
            </a:endParaRPr>
          </a:p>
        </p:txBody>
      </p:sp>
      <p:sp>
        <p:nvSpPr>
          <p:cNvPr id="34" name="Line 124">
            <a:extLst>
              <a:ext uri="{FF2B5EF4-FFF2-40B4-BE49-F238E27FC236}">
                <a16:creationId xmlns:a16="http://schemas.microsoft.com/office/drawing/2014/main" id="{27A1F8A2-90D7-4059-B1BA-A63C0D6DB782}"/>
              </a:ext>
            </a:extLst>
          </p:cNvPr>
          <p:cNvSpPr>
            <a:spLocks noChangeShapeType="1"/>
          </p:cNvSpPr>
          <p:nvPr/>
        </p:nvSpPr>
        <p:spPr bwMode="auto">
          <a:xfrm>
            <a:off x="9441233" y="3666883"/>
            <a:ext cx="0" cy="279400"/>
          </a:xfrm>
          <a:prstGeom prst="line">
            <a:avLst/>
          </a:prstGeom>
          <a:noFill/>
          <a:ln w="38100">
            <a:solidFill>
              <a:srgbClr val="26324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1219170">
              <a:defRPr/>
            </a:pPr>
            <a:endParaRPr lang="vi-VN" sz="2667" kern="0">
              <a:solidFill>
                <a:srgbClr val="263248"/>
              </a:solidFill>
            </a:endParaRPr>
          </a:p>
        </p:txBody>
      </p:sp>
      <p:sp>
        <p:nvSpPr>
          <p:cNvPr id="35" name="Line 171">
            <a:extLst>
              <a:ext uri="{FF2B5EF4-FFF2-40B4-BE49-F238E27FC236}">
                <a16:creationId xmlns:a16="http://schemas.microsoft.com/office/drawing/2014/main" id="{D5A8223D-AF00-4E94-A43E-C30FF50F455E}"/>
              </a:ext>
            </a:extLst>
          </p:cNvPr>
          <p:cNvSpPr>
            <a:spLocks noChangeShapeType="1"/>
          </p:cNvSpPr>
          <p:nvPr/>
        </p:nvSpPr>
        <p:spPr bwMode="auto">
          <a:xfrm>
            <a:off x="5783633" y="3768483"/>
            <a:ext cx="24384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1219170">
              <a:defRPr/>
            </a:pPr>
            <a:endParaRPr lang="vi-VN" sz="2667" kern="0">
              <a:solidFill>
                <a:srgbClr val="263248"/>
              </a:solidFill>
            </a:endParaRPr>
          </a:p>
        </p:txBody>
      </p:sp>
      <p:sp>
        <p:nvSpPr>
          <p:cNvPr id="36" name="Text Box 179">
            <a:extLst>
              <a:ext uri="{FF2B5EF4-FFF2-40B4-BE49-F238E27FC236}">
                <a16:creationId xmlns:a16="http://schemas.microsoft.com/office/drawing/2014/main" id="{B4A30782-DE9D-4EEF-BE5C-22BDD6AD8E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7233" y="3889133"/>
            <a:ext cx="914400" cy="502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667" b="1">
                <a:solidFill>
                  <a:srgbClr val="263248"/>
                </a:solidFill>
                <a:cs typeface="Arial" panose="020B0604020202020204" pitchFamily="34" charset="0"/>
              </a:rPr>
              <a:t>-1</a:t>
            </a:r>
          </a:p>
        </p:txBody>
      </p:sp>
      <p:sp>
        <p:nvSpPr>
          <p:cNvPr id="37" name="Text Box 180">
            <a:extLst>
              <a:ext uri="{FF2B5EF4-FFF2-40B4-BE49-F238E27FC236}">
                <a16:creationId xmlns:a16="http://schemas.microsoft.com/office/drawing/2014/main" id="{332BB9FA-3C4D-4DC9-B604-3685DD8691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833" y="3870083"/>
            <a:ext cx="914400" cy="502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667" b="1">
                <a:solidFill>
                  <a:srgbClr val="263248"/>
                </a:solidFill>
                <a:cs typeface="Arial" panose="020B0604020202020204" pitchFamily="34" charset="0"/>
              </a:rPr>
              <a:t>-2</a:t>
            </a:r>
          </a:p>
        </p:txBody>
      </p:sp>
      <p:sp>
        <p:nvSpPr>
          <p:cNvPr id="38" name="Line 188">
            <a:extLst>
              <a:ext uri="{FF2B5EF4-FFF2-40B4-BE49-F238E27FC236}">
                <a16:creationId xmlns:a16="http://schemas.microsoft.com/office/drawing/2014/main" id="{02983E54-A44D-4E46-B1D9-B1476DDD681B}"/>
              </a:ext>
            </a:extLst>
          </p:cNvPr>
          <p:cNvSpPr>
            <a:spLocks noChangeShapeType="1"/>
          </p:cNvSpPr>
          <p:nvPr/>
        </p:nvSpPr>
        <p:spPr bwMode="auto">
          <a:xfrm>
            <a:off x="6393233" y="3666883"/>
            <a:ext cx="0" cy="279400"/>
          </a:xfrm>
          <a:prstGeom prst="line">
            <a:avLst/>
          </a:prstGeom>
          <a:noFill/>
          <a:ln w="38100">
            <a:solidFill>
              <a:srgbClr val="26324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1219170">
              <a:defRPr/>
            </a:pPr>
            <a:endParaRPr lang="vi-VN" sz="2667" kern="0">
              <a:solidFill>
                <a:srgbClr val="263248"/>
              </a:solidFill>
            </a:endParaRPr>
          </a:p>
        </p:txBody>
      </p:sp>
      <p:sp>
        <p:nvSpPr>
          <p:cNvPr id="39" name="Line 189">
            <a:extLst>
              <a:ext uri="{FF2B5EF4-FFF2-40B4-BE49-F238E27FC236}">
                <a16:creationId xmlns:a16="http://schemas.microsoft.com/office/drawing/2014/main" id="{4CE76727-8735-4CA2-B4B3-B8EC518CC6DF}"/>
              </a:ext>
            </a:extLst>
          </p:cNvPr>
          <p:cNvSpPr>
            <a:spLocks noChangeShapeType="1"/>
          </p:cNvSpPr>
          <p:nvPr/>
        </p:nvSpPr>
        <p:spPr bwMode="auto">
          <a:xfrm>
            <a:off x="7612433" y="3666883"/>
            <a:ext cx="0" cy="279400"/>
          </a:xfrm>
          <a:prstGeom prst="line">
            <a:avLst/>
          </a:prstGeom>
          <a:noFill/>
          <a:ln w="38100">
            <a:solidFill>
              <a:srgbClr val="26324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1219170">
              <a:defRPr/>
            </a:pPr>
            <a:endParaRPr lang="vi-VN" sz="2667" kern="0">
              <a:solidFill>
                <a:srgbClr val="263248"/>
              </a:solidFill>
            </a:endParaRPr>
          </a:p>
        </p:txBody>
      </p:sp>
      <p:sp>
        <p:nvSpPr>
          <p:cNvPr id="40" name="Line 190">
            <a:extLst>
              <a:ext uri="{FF2B5EF4-FFF2-40B4-BE49-F238E27FC236}">
                <a16:creationId xmlns:a16="http://schemas.microsoft.com/office/drawing/2014/main" id="{9D363028-B78B-4E8B-95FB-4189ABDF9526}"/>
              </a:ext>
            </a:extLst>
          </p:cNvPr>
          <p:cNvSpPr>
            <a:spLocks noChangeShapeType="1"/>
          </p:cNvSpPr>
          <p:nvPr/>
        </p:nvSpPr>
        <p:spPr bwMode="auto">
          <a:xfrm>
            <a:off x="8831633" y="3666883"/>
            <a:ext cx="0" cy="279400"/>
          </a:xfrm>
          <a:prstGeom prst="line">
            <a:avLst/>
          </a:prstGeom>
          <a:noFill/>
          <a:ln w="38100">
            <a:solidFill>
              <a:srgbClr val="26324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1219170">
              <a:defRPr/>
            </a:pPr>
            <a:endParaRPr lang="vi-VN" sz="2667" kern="0">
              <a:solidFill>
                <a:srgbClr val="263248"/>
              </a:solidFill>
            </a:endParaRPr>
          </a:p>
        </p:txBody>
      </p:sp>
      <p:sp>
        <p:nvSpPr>
          <p:cNvPr id="41" name="Line 191">
            <a:extLst>
              <a:ext uri="{FF2B5EF4-FFF2-40B4-BE49-F238E27FC236}">
                <a16:creationId xmlns:a16="http://schemas.microsoft.com/office/drawing/2014/main" id="{F008220A-E7EE-4144-97A0-448AEE7AFF0D}"/>
              </a:ext>
            </a:extLst>
          </p:cNvPr>
          <p:cNvSpPr>
            <a:spLocks noChangeShapeType="1"/>
          </p:cNvSpPr>
          <p:nvPr/>
        </p:nvSpPr>
        <p:spPr bwMode="auto">
          <a:xfrm>
            <a:off x="10050833" y="3666883"/>
            <a:ext cx="0" cy="279400"/>
          </a:xfrm>
          <a:prstGeom prst="line">
            <a:avLst/>
          </a:prstGeom>
          <a:noFill/>
          <a:ln w="38100">
            <a:solidFill>
              <a:srgbClr val="26324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1219170">
              <a:defRPr/>
            </a:pPr>
            <a:endParaRPr lang="vi-VN" sz="2667" kern="0">
              <a:solidFill>
                <a:srgbClr val="263248"/>
              </a:solidFill>
            </a:endParaRPr>
          </a:p>
        </p:txBody>
      </p:sp>
      <p:grpSp>
        <p:nvGrpSpPr>
          <p:cNvPr id="42" name="Group 192">
            <a:extLst>
              <a:ext uri="{FF2B5EF4-FFF2-40B4-BE49-F238E27FC236}">
                <a16:creationId xmlns:a16="http://schemas.microsoft.com/office/drawing/2014/main" id="{7CA3FE43-BCE4-4C89-85D4-AED72C8F25BC}"/>
              </a:ext>
            </a:extLst>
          </p:cNvPr>
          <p:cNvGrpSpPr>
            <a:grpSpLocks/>
          </p:cNvGrpSpPr>
          <p:nvPr/>
        </p:nvGrpSpPr>
        <p:grpSpPr bwMode="auto">
          <a:xfrm>
            <a:off x="8018833" y="3870107"/>
            <a:ext cx="812800" cy="827619"/>
            <a:chOff x="1920" y="3984"/>
            <a:chExt cx="384" cy="391"/>
          </a:xfrm>
        </p:grpSpPr>
        <p:sp>
          <p:nvSpPr>
            <p:cNvPr id="43" name="Text Box 193">
              <a:extLst>
                <a:ext uri="{FF2B5EF4-FFF2-40B4-BE49-F238E27FC236}">
                  <a16:creationId xmlns:a16="http://schemas.microsoft.com/office/drawing/2014/main" id="{43C8CED0-3139-4CFA-B5D7-5D24C9CE6F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0" y="3984"/>
              <a:ext cx="336" cy="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defTabSz="1219170">
                <a:spcBef>
                  <a:spcPct val="50000"/>
                </a:spcBef>
                <a:defRPr/>
              </a:pPr>
              <a:r>
                <a:rPr lang="en-US" altLang="en-US" sz="2667" b="1" kern="0">
                  <a:solidFill>
                    <a:srgbClr val="263248"/>
                  </a:solidFill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44" name="Text Box 194">
              <a:extLst>
                <a:ext uri="{FF2B5EF4-FFF2-40B4-BE49-F238E27FC236}">
                  <a16:creationId xmlns:a16="http://schemas.microsoft.com/office/drawing/2014/main" id="{4E51E39D-043E-4825-9E76-49DF1BE0AB8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0" y="4137"/>
              <a:ext cx="384" cy="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defTabSz="1219170">
                <a:spcBef>
                  <a:spcPct val="50000"/>
                </a:spcBef>
                <a:defRPr/>
              </a:pPr>
              <a:r>
                <a:rPr lang="en-US" altLang="en-US" sz="2667" b="1" kern="0">
                  <a:solidFill>
                    <a:srgbClr val="263248"/>
                  </a:solidFill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45" name="Line 195">
              <a:extLst>
                <a:ext uri="{FF2B5EF4-FFF2-40B4-BE49-F238E27FC236}">
                  <a16:creationId xmlns:a16="http://schemas.microsoft.com/office/drawing/2014/main" id="{88CA9F5A-89F4-443A-B9C7-92E5EB53D15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68" y="4176"/>
              <a:ext cx="96" cy="0"/>
            </a:xfrm>
            <a:prstGeom prst="line">
              <a:avLst/>
            </a:prstGeom>
            <a:noFill/>
            <a:ln w="25400" cap="flat" cmpd="sng" algn="ctr">
              <a:solidFill>
                <a:srgbClr val="263248"/>
              </a:solidFill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/>
            <a:lstStyle/>
            <a:p>
              <a:pPr defTabSz="1219170">
                <a:defRPr/>
              </a:pPr>
              <a:endParaRPr lang="vi-VN" sz="2667" kern="0">
                <a:solidFill>
                  <a:srgbClr val="263248"/>
                </a:solidFill>
              </a:endParaRPr>
            </a:p>
          </p:txBody>
        </p:sp>
      </p:grpSp>
      <p:grpSp>
        <p:nvGrpSpPr>
          <p:cNvPr id="46" name="Group 196">
            <a:extLst>
              <a:ext uri="{FF2B5EF4-FFF2-40B4-BE49-F238E27FC236}">
                <a16:creationId xmlns:a16="http://schemas.microsoft.com/office/drawing/2014/main" id="{92A3F204-E826-4E0C-BFE6-4EC3718EDD99}"/>
              </a:ext>
            </a:extLst>
          </p:cNvPr>
          <p:cNvGrpSpPr>
            <a:grpSpLocks/>
          </p:cNvGrpSpPr>
          <p:nvPr/>
        </p:nvGrpSpPr>
        <p:grpSpPr bwMode="auto">
          <a:xfrm>
            <a:off x="8730033" y="3870107"/>
            <a:ext cx="812800" cy="827619"/>
            <a:chOff x="1920" y="3984"/>
            <a:chExt cx="384" cy="391"/>
          </a:xfrm>
        </p:grpSpPr>
        <p:sp>
          <p:nvSpPr>
            <p:cNvPr id="47" name="Text Box 197">
              <a:extLst>
                <a:ext uri="{FF2B5EF4-FFF2-40B4-BE49-F238E27FC236}">
                  <a16:creationId xmlns:a16="http://schemas.microsoft.com/office/drawing/2014/main" id="{DAF4A7D6-15DD-4E86-9F95-B64CA00A7F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0" y="3984"/>
              <a:ext cx="336" cy="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defTabSz="1219170">
                <a:spcBef>
                  <a:spcPct val="50000"/>
                </a:spcBef>
                <a:defRPr/>
              </a:pPr>
              <a:r>
                <a:rPr lang="en-US" altLang="en-US" sz="2667" b="1" kern="0">
                  <a:solidFill>
                    <a:srgbClr val="263248"/>
                  </a:solidFill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48" name="Text Box 198">
              <a:extLst>
                <a:ext uri="{FF2B5EF4-FFF2-40B4-BE49-F238E27FC236}">
                  <a16:creationId xmlns:a16="http://schemas.microsoft.com/office/drawing/2014/main" id="{5468BD34-B69E-4CB2-8458-0E93BCED1AB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0" y="4137"/>
              <a:ext cx="384" cy="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defTabSz="1219170">
                <a:spcBef>
                  <a:spcPct val="50000"/>
                </a:spcBef>
                <a:defRPr/>
              </a:pPr>
              <a:r>
                <a:rPr lang="en-US" altLang="en-US" sz="2667" b="1" kern="0">
                  <a:solidFill>
                    <a:srgbClr val="263248"/>
                  </a:solidFill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49" name="Line 199">
              <a:extLst>
                <a:ext uri="{FF2B5EF4-FFF2-40B4-BE49-F238E27FC236}">
                  <a16:creationId xmlns:a16="http://schemas.microsoft.com/office/drawing/2014/main" id="{BE7396D6-6E0E-4C88-A18A-FF4658E2617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68" y="4176"/>
              <a:ext cx="96" cy="0"/>
            </a:xfrm>
            <a:prstGeom prst="line">
              <a:avLst/>
            </a:prstGeom>
            <a:noFill/>
            <a:ln w="25400" cap="flat" cmpd="sng" algn="ctr">
              <a:solidFill>
                <a:srgbClr val="263248"/>
              </a:solidFill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/>
            <a:lstStyle/>
            <a:p>
              <a:pPr defTabSz="1219170">
                <a:defRPr/>
              </a:pPr>
              <a:endParaRPr lang="vi-VN" sz="2667" kern="0">
                <a:solidFill>
                  <a:srgbClr val="263248"/>
                </a:solidFill>
              </a:endParaRPr>
            </a:p>
          </p:txBody>
        </p:sp>
      </p:grpSp>
      <p:grpSp>
        <p:nvGrpSpPr>
          <p:cNvPr id="50" name="Group 200">
            <a:extLst>
              <a:ext uri="{FF2B5EF4-FFF2-40B4-BE49-F238E27FC236}">
                <a16:creationId xmlns:a16="http://schemas.microsoft.com/office/drawing/2014/main" id="{B357C0C4-7716-4C01-9E16-DD980424AC4E}"/>
              </a:ext>
            </a:extLst>
          </p:cNvPr>
          <p:cNvGrpSpPr>
            <a:grpSpLocks/>
          </p:cNvGrpSpPr>
          <p:nvPr/>
        </p:nvGrpSpPr>
        <p:grpSpPr bwMode="auto">
          <a:xfrm>
            <a:off x="9238033" y="3870107"/>
            <a:ext cx="812800" cy="827619"/>
            <a:chOff x="1920" y="3984"/>
            <a:chExt cx="384" cy="391"/>
          </a:xfrm>
        </p:grpSpPr>
        <p:sp>
          <p:nvSpPr>
            <p:cNvPr id="51" name="Text Box 201">
              <a:extLst>
                <a:ext uri="{FF2B5EF4-FFF2-40B4-BE49-F238E27FC236}">
                  <a16:creationId xmlns:a16="http://schemas.microsoft.com/office/drawing/2014/main" id="{89984CE6-64D8-4D9F-8C2B-E814E38A13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0" y="3984"/>
              <a:ext cx="336" cy="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defTabSz="1219170">
                <a:spcBef>
                  <a:spcPct val="50000"/>
                </a:spcBef>
                <a:defRPr/>
              </a:pPr>
              <a:r>
                <a:rPr lang="en-US" altLang="en-US" sz="2667" b="1" kern="0">
                  <a:solidFill>
                    <a:srgbClr val="263248"/>
                  </a:solidFill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52" name="Text Box 202">
              <a:extLst>
                <a:ext uri="{FF2B5EF4-FFF2-40B4-BE49-F238E27FC236}">
                  <a16:creationId xmlns:a16="http://schemas.microsoft.com/office/drawing/2014/main" id="{5F8434A2-6A86-42B8-8BE3-F0E30D758E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0" y="4137"/>
              <a:ext cx="384" cy="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defTabSz="1219170">
                <a:spcBef>
                  <a:spcPct val="50000"/>
                </a:spcBef>
                <a:defRPr/>
              </a:pPr>
              <a:r>
                <a:rPr lang="en-US" altLang="en-US" sz="2667" b="1" kern="0">
                  <a:solidFill>
                    <a:srgbClr val="263248"/>
                  </a:solidFill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53" name="Line 203">
              <a:extLst>
                <a:ext uri="{FF2B5EF4-FFF2-40B4-BE49-F238E27FC236}">
                  <a16:creationId xmlns:a16="http://schemas.microsoft.com/office/drawing/2014/main" id="{E2211858-73D9-4596-923E-6FB2FD91A28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68" y="4176"/>
              <a:ext cx="96" cy="0"/>
            </a:xfrm>
            <a:prstGeom prst="line">
              <a:avLst/>
            </a:prstGeom>
            <a:noFill/>
            <a:ln w="25400" cap="flat" cmpd="sng" algn="ctr">
              <a:solidFill>
                <a:srgbClr val="263248"/>
              </a:solidFill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/>
            <a:lstStyle/>
            <a:p>
              <a:pPr defTabSz="1219170">
                <a:defRPr/>
              </a:pPr>
              <a:endParaRPr lang="vi-VN" sz="2667" kern="0">
                <a:solidFill>
                  <a:srgbClr val="263248"/>
                </a:solidFill>
              </a:endParaRPr>
            </a:p>
          </p:txBody>
        </p:sp>
      </p:grpSp>
      <p:grpSp>
        <p:nvGrpSpPr>
          <p:cNvPr id="54" name="Group 204">
            <a:extLst>
              <a:ext uri="{FF2B5EF4-FFF2-40B4-BE49-F238E27FC236}">
                <a16:creationId xmlns:a16="http://schemas.microsoft.com/office/drawing/2014/main" id="{EF13F784-EFB9-4D19-AC67-65EF32D9B76E}"/>
              </a:ext>
            </a:extLst>
          </p:cNvPr>
          <p:cNvGrpSpPr>
            <a:grpSpLocks/>
          </p:cNvGrpSpPr>
          <p:nvPr/>
        </p:nvGrpSpPr>
        <p:grpSpPr bwMode="auto">
          <a:xfrm>
            <a:off x="9847633" y="3870107"/>
            <a:ext cx="812800" cy="827619"/>
            <a:chOff x="1920" y="3984"/>
            <a:chExt cx="384" cy="391"/>
          </a:xfrm>
        </p:grpSpPr>
        <p:sp>
          <p:nvSpPr>
            <p:cNvPr id="55" name="Text Box 205">
              <a:extLst>
                <a:ext uri="{FF2B5EF4-FFF2-40B4-BE49-F238E27FC236}">
                  <a16:creationId xmlns:a16="http://schemas.microsoft.com/office/drawing/2014/main" id="{D93D0F3A-DB14-4770-9B04-D683BFC607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0" y="3984"/>
              <a:ext cx="336" cy="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defTabSz="1219170">
                <a:spcBef>
                  <a:spcPct val="50000"/>
                </a:spcBef>
                <a:defRPr/>
              </a:pPr>
              <a:r>
                <a:rPr lang="en-US" altLang="en-US" sz="2667" b="1" kern="0">
                  <a:solidFill>
                    <a:srgbClr val="263248"/>
                  </a:solidFill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56" name="Text Box 206">
              <a:extLst>
                <a:ext uri="{FF2B5EF4-FFF2-40B4-BE49-F238E27FC236}">
                  <a16:creationId xmlns:a16="http://schemas.microsoft.com/office/drawing/2014/main" id="{C63CDBAD-507C-401C-9480-6C42D5611F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0" y="4137"/>
              <a:ext cx="384" cy="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defTabSz="1219170">
                <a:spcBef>
                  <a:spcPct val="50000"/>
                </a:spcBef>
                <a:defRPr/>
              </a:pPr>
              <a:r>
                <a:rPr lang="en-US" altLang="en-US" sz="2667" b="1" kern="0">
                  <a:solidFill>
                    <a:srgbClr val="263248"/>
                  </a:solidFill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57" name="Line 207">
              <a:extLst>
                <a:ext uri="{FF2B5EF4-FFF2-40B4-BE49-F238E27FC236}">
                  <a16:creationId xmlns:a16="http://schemas.microsoft.com/office/drawing/2014/main" id="{6FC7744B-3B8C-4A6B-8897-4DE30E5822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68" y="4176"/>
              <a:ext cx="96" cy="0"/>
            </a:xfrm>
            <a:prstGeom prst="line">
              <a:avLst/>
            </a:prstGeom>
            <a:noFill/>
            <a:ln w="25400" cap="flat" cmpd="sng" algn="ctr">
              <a:solidFill>
                <a:srgbClr val="263248"/>
              </a:solidFill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/>
            <a:lstStyle/>
            <a:p>
              <a:pPr defTabSz="1219170">
                <a:defRPr/>
              </a:pPr>
              <a:endParaRPr lang="vi-VN" sz="2667" kern="0">
                <a:solidFill>
                  <a:srgbClr val="263248"/>
                </a:solidFill>
              </a:endParaRPr>
            </a:p>
          </p:txBody>
        </p:sp>
      </p:grpSp>
      <p:sp>
        <p:nvSpPr>
          <p:cNvPr id="58" name="Line 109">
            <a:extLst>
              <a:ext uri="{FF2B5EF4-FFF2-40B4-BE49-F238E27FC236}">
                <a16:creationId xmlns:a16="http://schemas.microsoft.com/office/drawing/2014/main" id="{50464C2D-B39B-422B-96D6-21AD12DA86B0}"/>
              </a:ext>
            </a:extLst>
          </p:cNvPr>
          <p:cNvSpPr>
            <a:spLocks noChangeShapeType="1"/>
          </p:cNvSpPr>
          <p:nvPr/>
        </p:nvSpPr>
        <p:spPr bwMode="auto">
          <a:xfrm>
            <a:off x="5783633" y="3768483"/>
            <a:ext cx="609600" cy="0"/>
          </a:xfrm>
          <a:prstGeom prst="line">
            <a:avLst/>
          </a:prstGeom>
          <a:noFill/>
          <a:ln w="7620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1219170">
              <a:defRPr/>
            </a:pPr>
            <a:endParaRPr lang="vi-VN" sz="2667" kern="0">
              <a:solidFill>
                <a:srgbClr val="263248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08CED8BE-F5A8-4F8A-8A8C-C435869BAFAC}"/>
                  </a:ext>
                </a:extLst>
              </p:cNvPr>
              <p:cNvSpPr txBox="1"/>
              <p:nvPr/>
            </p:nvSpPr>
            <p:spPr>
              <a:xfrm>
                <a:off x="750525" y="2527986"/>
                <a:ext cx="9503508" cy="6783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defRPr/>
                </a:pPr>
                <a:r>
                  <a:rPr lang="en-US" sz="2667" b="1" i="1" u="sng" kern="0" dirty="0" err="1">
                    <a:solidFill>
                      <a:srgbClr val="FF0000"/>
                    </a:solidFill>
                  </a:rPr>
                  <a:t>Ví</a:t>
                </a:r>
                <a:r>
                  <a:rPr lang="en-US" sz="2667" b="1" i="1" u="sng" kern="0" dirty="0">
                    <a:solidFill>
                      <a:srgbClr val="FF0000"/>
                    </a:solidFill>
                  </a:rPr>
                  <a:t> </a:t>
                </a:r>
                <a:r>
                  <a:rPr lang="en-US" sz="2667" b="1" i="1" u="sng" kern="0" dirty="0" err="1">
                    <a:solidFill>
                      <a:srgbClr val="FF0000"/>
                    </a:solidFill>
                  </a:rPr>
                  <a:t>dụ</a:t>
                </a:r>
                <a:r>
                  <a:rPr lang="en-US" sz="2667" b="1" i="1" u="sng" kern="0" dirty="0">
                    <a:solidFill>
                      <a:srgbClr val="FF0000"/>
                    </a:solidFill>
                  </a:rPr>
                  <a:t> </a:t>
                </a:r>
                <a:r>
                  <a:rPr lang="en-US" sz="2667" i="1" u="sng" kern="0" dirty="0">
                    <a:solidFill>
                      <a:sysClr val="windowText" lastClr="000000"/>
                    </a:solidFill>
                  </a:rPr>
                  <a:t>: </a:t>
                </a:r>
                <a:r>
                  <a:rPr lang="en-US" sz="2667" kern="0" dirty="0" err="1">
                    <a:solidFill>
                      <a:sysClr val="windowText" lastClr="000000"/>
                    </a:solidFill>
                  </a:rPr>
                  <a:t>Biểu</a:t>
                </a:r>
                <a:r>
                  <a:rPr lang="en-US" sz="2667" kern="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sz="2667" kern="0" dirty="0" err="1">
                    <a:solidFill>
                      <a:sysClr val="windowText" lastClr="000000"/>
                    </a:solidFill>
                  </a:rPr>
                  <a:t>diễn</a:t>
                </a:r>
                <a:r>
                  <a:rPr lang="en-US" sz="2667" kern="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sz="2667" kern="0" dirty="0" err="1">
                    <a:solidFill>
                      <a:sysClr val="windowText" lastClr="000000"/>
                    </a:solidFill>
                  </a:rPr>
                  <a:t>số</a:t>
                </a:r>
                <a:r>
                  <a:rPr lang="en-US" sz="2667" kern="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sz="2667" kern="0" dirty="0" err="1">
                    <a:solidFill>
                      <a:sysClr val="windowText" lastClr="000000"/>
                    </a:solidFill>
                  </a:rPr>
                  <a:t>hữu</a:t>
                </a:r>
                <a:r>
                  <a:rPr lang="en-US" sz="2667" kern="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sz="2667" kern="0" dirty="0" err="1">
                    <a:solidFill>
                      <a:sysClr val="windowText" lastClr="000000"/>
                    </a:solidFill>
                  </a:rPr>
                  <a:t>tỉ</a:t>
                </a:r>
                <a:r>
                  <a:rPr lang="en-US" sz="2667" kern="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67" i="1" ker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67" i="1" ker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667" i="1" ker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2667" i="1" ker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667" kern="0" dirty="0" err="1">
                    <a:solidFill>
                      <a:sysClr val="windowText" lastClr="000000"/>
                    </a:solidFill>
                  </a:rPr>
                  <a:t>trên</a:t>
                </a:r>
                <a:r>
                  <a:rPr lang="en-US" sz="2667" kern="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sz="2667" kern="0" dirty="0" err="1">
                    <a:solidFill>
                      <a:sysClr val="windowText" lastClr="000000"/>
                    </a:solidFill>
                  </a:rPr>
                  <a:t>trục</a:t>
                </a:r>
                <a:r>
                  <a:rPr lang="en-US" sz="2667" kern="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sz="2667" kern="0" dirty="0" err="1">
                    <a:solidFill>
                      <a:sysClr val="windowText" lastClr="000000"/>
                    </a:solidFill>
                  </a:rPr>
                  <a:t>số</a:t>
                </a:r>
                <a:endParaRPr lang="vi-VN" sz="2667" kern="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08CED8BE-F5A8-4F8A-8A8C-C435869BAF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525" y="2527986"/>
                <a:ext cx="9503508" cy="678327"/>
              </a:xfrm>
              <a:prstGeom prst="rect">
                <a:avLst/>
              </a:prstGeom>
              <a:blipFill>
                <a:blip r:embed="rId5"/>
                <a:stretch>
                  <a:fillRect l="-1219" b="-10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TextBox 59">
            <a:extLst>
              <a:ext uri="{FF2B5EF4-FFF2-40B4-BE49-F238E27FC236}">
                <a16:creationId xmlns:a16="http://schemas.microsoft.com/office/drawing/2014/main" id="{3C80F6CD-8E2D-49A5-BCAB-ACBACBEF0AF3}"/>
              </a:ext>
            </a:extLst>
          </p:cNvPr>
          <p:cNvSpPr txBox="1"/>
          <p:nvPr/>
        </p:nvSpPr>
        <p:spPr>
          <a:xfrm>
            <a:off x="1002693" y="4917050"/>
            <a:ext cx="10171480" cy="1257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  <a:defRPr/>
            </a:pPr>
            <a:r>
              <a:rPr lang="en-US" sz="2667" kern="0" dirty="0">
                <a:solidFill>
                  <a:sysClr val="windowText" lastClr="000000"/>
                </a:solidFill>
              </a:rPr>
              <a:t>Chia </a:t>
            </a:r>
            <a:r>
              <a:rPr lang="en-US" sz="2667" kern="0" dirty="0" err="1">
                <a:solidFill>
                  <a:sysClr val="windowText" lastClr="000000"/>
                </a:solidFill>
              </a:rPr>
              <a:t>mỗi</a:t>
            </a:r>
            <a:r>
              <a:rPr lang="en-US" sz="2667" kern="0" dirty="0">
                <a:solidFill>
                  <a:sysClr val="windowText" lastClr="000000"/>
                </a:solidFill>
              </a:rPr>
              <a:t> </a:t>
            </a:r>
            <a:r>
              <a:rPr lang="en-US" sz="2667" kern="0" dirty="0" err="1">
                <a:solidFill>
                  <a:sysClr val="windowText" lastClr="000000"/>
                </a:solidFill>
              </a:rPr>
              <a:t>đoạn</a:t>
            </a:r>
            <a:r>
              <a:rPr lang="en-US" sz="2667" kern="0" dirty="0">
                <a:solidFill>
                  <a:sysClr val="windowText" lastClr="000000"/>
                </a:solidFill>
              </a:rPr>
              <a:t> </a:t>
            </a:r>
            <a:r>
              <a:rPr lang="en-US" sz="2667" kern="0" dirty="0" err="1">
                <a:solidFill>
                  <a:sysClr val="windowText" lastClr="000000"/>
                </a:solidFill>
              </a:rPr>
              <a:t>thẳng</a:t>
            </a:r>
            <a:r>
              <a:rPr lang="en-US" sz="2667" kern="0" dirty="0">
                <a:solidFill>
                  <a:sysClr val="windowText" lastClr="000000"/>
                </a:solidFill>
              </a:rPr>
              <a:t> </a:t>
            </a:r>
            <a:r>
              <a:rPr lang="en-US" sz="2667" kern="0" dirty="0" err="1">
                <a:solidFill>
                  <a:sysClr val="windowText" lastClr="000000"/>
                </a:solidFill>
              </a:rPr>
              <a:t>đơn</a:t>
            </a:r>
            <a:r>
              <a:rPr lang="en-US" sz="2667" kern="0" dirty="0">
                <a:solidFill>
                  <a:sysClr val="windowText" lastClr="000000"/>
                </a:solidFill>
              </a:rPr>
              <a:t> </a:t>
            </a:r>
            <a:r>
              <a:rPr lang="en-US" sz="2667" kern="0" dirty="0" err="1">
                <a:solidFill>
                  <a:sysClr val="windowText" lastClr="000000"/>
                </a:solidFill>
              </a:rPr>
              <a:t>vị</a:t>
            </a:r>
            <a:r>
              <a:rPr lang="en-US" sz="2667" kern="0" dirty="0">
                <a:solidFill>
                  <a:sysClr val="windowText" lastClr="000000"/>
                </a:solidFill>
              </a:rPr>
              <a:t> </a:t>
            </a:r>
            <a:r>
              <a:rPr lang="en-US" sz="2667" kern="0" dirty="0" err="1">
                <a:solidFill>
                  <a:sysClr val="windowText" lastClr="000000"/>
                </a:solidFill>
              </a:rPr>
              <a:t>cũ</a:t>
            </a:r>
            <a:r>
              <a:rPr lang="en-US" sz="2667" kern="0" dirty="0">
                <a:solidFill>
                  <a:sysClr val="windowText" lastClr="000000"/>
                </a:solidFill>
              </a:rPr>
              <a:t> </a:t>
            </a:r>
            <a:r>
              <a:rPr lang="en-US" sz="2667" kern="0" dirty="0" err="1">
                <a:solidFill>
                  <a:sysClr val="windowText" lastClr="000000"/>
                </a:solidFill>
              </a:rPr>
              <a:t>thành</a:t>
            </a:r>
            <a:r>
              <a:rPr lang="en-US" sz="2667" kern="0" dirty="0">
                <a:solidFill>
                  <a:sysClr val="windowText" lastClr="000000"/>
                </a:solidFill>
              </a:rPr>
              <a:t> 4 </a:t>
            </a:r>
            <a:r>
              <a:rPr lang="en-US" sz="2667" kern="0" dirty="0" err="1">
                <a:solidFill>
                  <a:sysClr val="windowText" lastClr="000000"/>
                </a:solidFill>
              </a:rPr>
              <a:t>phần</a:t>
            </a:r>
            <a:r>
              <a:rPr lang="en-US" sz="2667" kern="0" dirty="0">
                <a:solidFill>
                  <a:sysClr val="windowText" lastClr="000000"/>
                </a:solidFill>
              </a:rPr>
              <a:t> </a:t>
            </a:r>
            <a:r>
              <a:rPr lang="en-US" sz="2667" kern="0" dirty="0" err="1">
                <a:solidFill>
                  <a:sysClr val="windowText" lastClr="000000"/>
                </a:solidFill>
              </a:rPr>
              <a:t>bằng</a:t>
            </a:r>
            <a:r>
              <a:rPr lang="en-US" sz="2667" kern="0" dirty="0">
                <a:solidFill>
                  <a:sysClr val="windowText" lastClr="000000"/>
                </a:solidFill>
              </a:rPr>
              <a:t> </a:t>
            </a:r>
            <a:r>
              <a:rPr lang="en-US" sz="2667" kern="0" dirty="0" err="1">
                <a:solidFill>
                  <a:sysClr val="windowText" lastClr="000000"/>
                </a:solidFill>
              </a:rPr>
              <a:t>nhau</a:t>
            </a:r>
            <a:r>
              <a:rPr lang="en-US" sz="2667" kern="0" dirty="0">
                <a:solidFill>
                  <a:sysClr val="windowText" lastClr="000000"/>
                </a:solidFill>
              </a:rPr>
              <a:t> </a:t>
            </a:r>
            <a:r>
              <a:rPr lang="en-US" sz="2667" kern="0" dirty="0" err="1">
                <a:solidFill>
                  <a:sysClr val="windowText" lastClr="000000"/>
                </a:solidFill>
              </a:rPr>
              <a:t>rồi</a:t>
            </a:r>
            <a:r>
              <a:rPr lang="en-US" sz="2667" kern="0" dirty="0">
                <a:solidFill>
                  <a:sysClr val="windowText" lastClr="000000"/>
                </a:solidFill>
              </a:rPr>
              <a:t> </a:t>
            </a:r>
            <a:r>
              <a:rPr lang="en-US" sz="2667" kern="0" dirty="0" err="1">
                <a:solidFill>
                  <a:sysClr val="windowText" lastClr="000000"/>
                </a:solidFill>
              </a:rPr>
              <a:t>lấy</a:t>
            </a:r>
            <a:r>
              <a:rPr lang="en-US" sz="2667" kern="0" dirty="0">
                <a:solidFill>
                  <a:sysClr val="windowText" lastClr="000000"/>
                </a:solidFill>
              </a:rPr>
              <a:t> 5 </a:t>
            </a:r>
            <a:r>
              <a:rPr lang="en-US" sz="2667" kern="0" dirty="0" err="1">
                <a:solidFill>
                  <a:sysClr val="windowText" lastClr="000000"/>
                </a:solidFill>
              </a:rPr>
              <a:t>đơn</a:t>
            </a:r>
            <a:r>
              <a:rPr lang="en-US" sz="2667" kern="0" dirty="0">
                <a:solidFill>
                  <a:sysClr val="windowText" lastClr="000000"/>
                </a:solidFill>
              </a:rPr>
              <a:t> </a:t>
            </a:r>
            <a:r>
              <a:rPr lang="en-US" sz="2667" kern="0" dirty="0" err="1">
                <a:solidFill>
                  <a:sysClr val="windowText" lastClr="000000"/>
                </a:solidFill>
              </a:rPr>
              <a:t>vị</a:t>
            </a:r>
            <a:r>
              <a:rPr lang="en-US" sz="2667" kern="0" dirty="0">
                <a:solidFill>
                  <a:sysClr val="windowText" lastClr="000000"/>
                </a:solidFill>
              </a:rPr>
              <a:t> </a:t>
            </a:r>
            <a:r>
              <a:rPr lang="en-US" sz="2667" kern="0" dirty="0" err="1">
                <a:solidFill>
                  <a:sysClr val="windowText" lastClr="000000"/>
                </a:solidFill>
              </a:rPr>
              <a:t>mới</a:t>
            </a:r>
            <a:r>
              <a:rPr lang="en-US" sz="2667" kern="0" dirty="0">
                <a:solidFill>
                  <a:sysClr val="windowText" lastClr="000000"/>
                </a:solidFill>
              </a:rPr>
              <a:t>.</a:t>
            </a:r>
            <a:endParaRPr lang="vi-VN" sz="2667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724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 -2.71605E-6 L 4.44444E-6 -2.71605E-6 " pathEditMode="relative" rAng="0" ptsTypes="AA">
                                      <p:cBhvr>
                                        <p:cTn id="44" dur="2000" spd="-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2.71605E-6 L -0.2 -2.71605E-6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500"/>
                            </p:stCondLst>
                            <p:childTnLst>
                              <p:par>
                                <p:cTn id="7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 -2.71605E-6 L -0.4 -2.71605E-6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500"/>
                            </p:stCondLst>
                            <p:childTnLst>
                              <p:par>
                                <p:cTn id="8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00"/>
                            </p:stCondLst>
                            <p:childTnLst>
                              <p:par>
                                <p:cTn id="10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500"/>
                            </p:stCondLst>
                            <p:childTnLst>
                              <p:par>
                                <p:cTn id="10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2.71605E-6 L 0.05 -2.71605E-6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1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500"/>
                            </p:stCondLst>
                            <p:childTnLst>
                              <p:par>
                                <p:cTn id="12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3000"/>
                            </p:stCondLst>
                            <p:childTnLst>
                              <p:par>
                                <p:cTn id="12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 -2.71605E-6 L 0.1 -2.71605E-6 " pathEditMode="relative" rAng="0" ptsTypes="AA">
                                      <p:cBhvr>
                                        <p:cTn id="125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5000"/>
                            </p:stCondLst>
                            <p:childTnLst>
                              <p:par>
                                <p:cTn id="12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500"/>
                            </p:stCondLst>
                            <p:childTnLst>
                              <p:par>
                                <p:cTn id="13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6000"/>
                            </p:stCondLst>
                            <p:childTnLst>
                              <p:par>
                                <p:cTn id="13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 -2.71605E-6 L 0.15 -2.71605E-6 " pathEditMode="relative" rAng="0" ptsTypes="AA">
                                      <p:cBhvr>
                                        <p:cTn id="136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8000"/>
                            </p:stCondLst>
                            <p:childTnLst>
                              <p:par>
                                <p:cTn id="13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8500"/>
                            </p:stCondLst>
                            <p:childTnLst>
                              <p:par>
                                <p:cTn id="142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 -2.71605E-6 L 0.2 -2.71605E-6 " pathEditMode="relative" rAng="0" ptsTypes="AA">
                                      <p:cBhvr>
                                        <p:cTn id="143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0500"/>
                            </p:stCondLst>
                            <p:childTnLst>
                              <p:par>
                                <p:cTn id="14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14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1500"/>
                            </p:stCondLst>
                            <p:childTnLst>
                              <p:par>
                                <p:cTn id="15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 -2.71605E-6 L 0.25 -2.71605E-6 " pathEditMode="relative" rAng="0" ptsTypes="AA">
                                      <p:cBhvr>
                                        <p:cTn id="154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3500"/>
                            </p:stCondLst>
                            <p:childTnLst>
                              <p:par>
                                <p:cTn id="15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14000"/>
                            </p:stCondLst>
                            <p:childTnLst>
                              <p:par>
                                <p:cTn id="16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4500"/>
                            </p:stCondLst>
                            <p:childTnLst>
                              <p:par>
                                <p:cTn id="16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 -2.71605E-6 L 0.3 -2.71605E-6 " pathEditMode="relative" rAng="0" ptsTypes="AA">
                                      <p:cBhvr>
                                        <p:cTn id="165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16500"/>
                            </p:stCondLst>
                            <p:childTnLst>
                              <p:par>
                                <p:cTn id="16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17000"/>
                            </p:stCondLst>
                            <p:childTnLst>
                              <p:par>
                                <p:cTn id="17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17500"/>
                            </p:stCondLst>
                            <p:childTnLst>
                              <p:par>
                                <p:cTn id="17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 -2.71605E-6 L 0.35 -2.71605E-6 " pathEditMode="relative" rAng="0" ptsTypes="AA">
                                      <p:cBhvr>
                                        <p:cTn id="176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500"/>
                            </p:stCondLst>
                            <p:childTnLst>
                              <p:par>
                                <p:cTn id="20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2" dur="2000" fill="hold"/>
                                        <p:tgtEl>
                                          <p:spTgt spid="4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6" grpId="0"/>
      <p:bldP spid="17" grpId="0"/>
      <p:bldP spid="36" grpId="0"/>
      <p:bldP spid="37" grpId="0"/>
      <p:bldP spid="59" grpId="0"/>
      <p:bldP spid="6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1" name="Rectangle 8">
                <a:extLst>
                  <a:ext uri="{FF2B5EF4-FFF2-40B4-BE49-F238E27FC236}">
                    <a16:creationId xmlns:a16="http://schemas.microsoft.com/office/drawing/2014/main" id="{83CC8CDA-5498-4751-B6B7-C2D804C851A0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472251" y="-113148"/>
                <a:ext cx="11140851" cy="5996517"/>
              </a:xfrm>
              <a:prstGeom prst="rect">
                <a:avLst/>
              </a:prstGeom>
            </p:spPr>
            <p:txBody>
              <a:bodyPr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algn="just" eaLnBrk="0" hangingPunct="0">
                  <a:lnSpc>
                    <a:spcPct val="130000"/>
                  </a:lnSpc>
                  <a:spcBef>
                    <a:spcPct val="50000"/>
                  </a:spcBef>
                  <a:buFont typeface="Wingdings" panose="05000000000000000000" pitchFamily="2" charset="2"/>
                  <a:buNone/>
                </a:pPr>
                <a:r>
                  <a:rPr lang="en-US" altLang="en-US" sz="3200" dirty="0">
                    <a:solidFill>
                      <a:schemeClr val="tx1"/>
                    </a:solidFill>
                  </a:rPr>
                  <a:t>Hãy </a:t>
                </a:r>
                <a:r>
                  <a:rPr lang="en-US" altLang="en-US" sz="3200" dirty="0" err="1">
                    <a:solidFill>
                      <a:schemeClr val="tx1"/>
                    </a:solidFill>
                  </a:rPr>
                  <a:t>biểu</a:t>
                </a:r>
                <a:r>
                  <a:rPr lang="en-US" alt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altLang="en-US" sz="3200" dirty="0" err="1">
                    <a:solidFill>
                      <a:schemeClr val="tx1"/>
                    </a:solidFill>
                  </a:rPr>
                  <a:t>diễn</a:t>
                </a:r>
                <a:r>
                  <a:rPr lang="en-US" alt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altLang="en-US" sz="3200" dirty="0" err="1">
                    <a:solidFill>
                      <a:schemeClr val="tx1"/>
                    </a:solidFill>
                  </a:rPr>
                  <a:t>các</a:t>
                </a:r>
                <a:r>
                  <a:rPr lang="en-US" alt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altLang="en-US" sz="3200" dirty="0" err="1">
                    <a:solidFill>
                      <a:schemeClr val="tx1"/>
                    </a:solidFill>
                  </a:rPr>
                  <a:t>phân</a:t>
                </a:r>
                <a:r>
                  <a:rPr lang="en-US" alt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altLang="en-US" sz="3200" dirty="0" err="1">
                    <a:solidFill>
                      <a:schemeClr val="tx1"/>
                    </a:solidFill>
                  </a:rPr>
                  <a:t>số</a:t>
                </a:r>
                <a:r>
                  <a:rPr lang="en-US" altLang="en-US" sz="3200" dirty="0">
                    <a:solidFill>
                      <a:schemeClr val="tx1"/>
                    </a:solidFill>
                  </a:rPr>
                  <a:t>: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−3</m:t>
                        </m:r>
                      </m:num>
                      <m:den>
                        <m:r>
                          <a:rPr lang="en-US" alt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altLang="en-US" sz="3200" dirty="0">
                    <a:solidFill>
                      <a:schemeClr val="tx1"/>
                    </a:solidFill>
                  </a:rPr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alt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altLang="en-US" sz="3200" dirty="0">
                    <a:solidFill>
                      <a:schemeClr val="tx1"/>
                    </a:solidFill>
                  </a:rPr>
                  <a:t> trên </a:t>
                </a:r>
                <a:r>
                  <a:rPr lang="en-US" altLang="en-US" sz="3200" dirty="0" err="1">
                    <a:solidFill>
                      <a:schemeClr val="tx1"/>
                    </a:solidFill>
                  </a:rPr>
                  <a:t>trục</a:t>
                </a:r>
                <a:r>
                  <a:rPr lang="en-US" alt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altLang="en-US" sz="3200" dirty="0" err="1">
                    <a:solidFill>
                      <a:schemeClr val="tx1"/>
                    </a:solidFill>
                  </a:rPr>
                  <a:t>số</a:t>
                </a:r>
                <a:r>
                  <a:rPr lang="en-US" altLang="en-US" sz="3200" dirty="0">
                    <a:solidFill>
                      <a:schemeClr val="tx1"/>
                    </a:solidFill>
                  </a:rPr>
                  <a:t>. </a:t>
                </a:r>
                <a:r>
                  <a:rPr lang="en-US" altLang="en-US" sz="3200" dirty="0" err="1">
                    <a:solidFill>
                      <a:schemeClr val="tx1"/>
                    </a:solidFill>
                  </a:rPr>
                  <a:t>Nêu</a:t>
                </a:r>
                <a:r>
                  <a:rPr lang="en-US" alt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altLang="en-US" sz="3200" dirty="0" err="1">
                    <a:solidFill>
                      <a:schemeClr val="tx1"/>
                    </a:solidFill>
                  </a:rPr>
                  <a:t>nhận</a:t>
                </a:r>
                <a:r>
                  <a:rPr lang="en-US" alt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altLang="en-US" sz="3200" dirty="0" err="1">
                    <a:solidFill>
                      <a:schemeClr val="tx1"/>
                    </a:solidFill>
                  </a:rPr>
                  <a:t>xét</a:t>
                </a:r>
                <a:r>
                  <a:rPr lang="en-US" alt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altLang="en-US" sz="3200" dirty="0" err="1">
                    <a:solidFill>
                      <a:schemeClr val="tx1"/>
                    </a:solidFill>
                  </a:rPr>
                  <a:t>về</a:t>
                </a:r>
                <a:r>
                  <a:rPr lang="en-US" alt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altLang="en-US" sz="3200" dirty="0" err="1">
                    <a:solidFill>
                      <a:schemeClr val="tx1"/>
                    </a:solidFill>
                  </a:rPr>
                  <a:t>vị</a:t>
                </a:r>
                <a:r>
                  <a:rPr lang="en-US" alt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altLang="en-US" sz="3200" dirty="0" err="1">
                    <a:solidFill>
                      <a:schemeClr val="tx1"/>
                    </a:solidFill>
                  </a:rPr>
                  <a:t>trí</a:t>
                </a:r>
                <a:r>
                  <a:rPr lang="en-US" alt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altLang="en-US" sz="3200" dirty="0" err="1">
                    <a:solidFill>
                      <a:schemeClr val="tx1"/>
                    </a:solidFill>
                  </a:rPr>
                  <a:t>hai</a:t>
                </a:r>
                <a:r>
                  <a:rPr lang="en-US" alt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altLang="en-US" sz="3200" dirty="0" err="1">
                    <a:solidFill>
                      <a:schemeClr val="tx1"/>
                    </a:solidFill>
                  </a:rPr>
                  <a:t>số</a:t>
                </a:r>
                <a:r>
                  <a:rPr lang="en-US" alt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altLang="en-US" sz="3200" dirty="0" err="1">
                    <a:solidFill>
                      <a:schemeClr val="tx1"/>
                    </a:solidFill>
                  </a:rPr>
                  <a:t>đó</a:t>
                </a:r>
                <a:r>
                  <a:rPr lang="en-US" alt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altLang="en-US" sz="3200" dirty="0" err="1">
                    <a:solidFill>
                      <a:schemeClr val="tx1"/>
                    </a:solidFill>
                  </a:rPr>
                  <a:t>đối</a:t>
                </a:r>
                <a:r>
                  <a:rPr lang="en-US" alt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altLang="en-US" sz="3200" dirty="0" err="1">
                    <a:solidFill>
                      <a:schemeClr val="tx1"/>
                    </a:solidFill>
                  </a:rPr>
                  <a:t>với</a:t>
                </a:r>
                <a:r>
                  <a:rPr lang="en-US" alt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altLang="en-US" sz="3200" dirty="0" err="1">
                    <a:solidFill>
                      <a:schemeClr val="tx1"/>
                    </a:solidFill>
                  </a:rPr>
                  <a:t>nhau</a:t>
                </a:r>
                <a:r>
                  <a:rPr lang="en-US" altLang="en-US" sz="3200" dirty="0">
                    <a:solidFill>
                      <a:schemeClr val="tx1"/>
                    </a:solidFill>
                  </a:rPr>
                  <a:t> ? </a:t>
                </a:r>
                <a:r>
                  <a:rPr lang="en-US" altLang="en-US" sz="3200" dirty="0" err="1">
                    <a:solidFill>
                      <a:schemeClr val="tx1"/>
                    </a:solidFill>
                  </a:rPr>
                  <a:t>đối</a:t>
                </a:r>
                <a:r>
                  <a:rPr lang="en-US" alt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altLang="en-US" sz="3200" dirty="0" err="1">
                    <a:solidFill>
                      <a:schemeClr val="tx1"/>
                    </a:solidFill>
                  </a:rPr>
                  <a:t>với</a:t>
                </a:r>
                <a:r>
                  <a:rPr lang="en-US" altLang="en-US" sz="3200" dirty="0">
                    <a:solidFill>
                      <a:schemeClr val="tx1"/>
                    </a:solidFill>
                  </a:rPr>
                  <a:t> 0 ?</a:t>
                </a:r>
              </a:p>
              <a:p>
                <a:pPr algn="just">
                  <a:lnSpc>
                    <a:spcPct val="130000"/>
                  </a:lnSpc>
                </a:pPr>
                <a:endParaRPr lang="en-US" alt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1" name="Rectangle 8">
                <a:extLst>
                  <a:ext uri="{FF2B5EF4-FFF2-40B4-BE49-F238E27FC236}">
                    <a16:creationId xmlns:a16="http://schemas.microsoft.com/office/drawing/2014/main" id="{83CC8CDA-5498-4751-B6B7-C2D804C851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251" y="-113148"/>
                <a:ext cx="11140851" cy="5996517"/>
              </a:xfrm>
              <a:prstGeom prst="rect">
                <a:avLst/>
              </a:prstGeom>
              <a:blipFill>
                <a:blip r:embed="rId2"/>
                <a:stretch>
                  <a:fillRect l="-1365" r="-2389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" name="Line 9">
            <a:extLst>
              <a:ext uri="{FF2B5EF4-FFF2-40B4-BE49-F238E27FC236}">
                <a16:creationId xmlns:a16="http://schemas.microsoft.com/office/drawing/2014/main" id="{00AC717C-0C16-41D6-86C1-36E9826F2C0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694924" y="1965659"/>
            <a:ext cx="8432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 sz="2400"/>
          </a:p>
        </p:txBody>
      </p:sp>
      <p:sp>
        <p:nvSpPr>
          <p:cNvPr id="93" name="Line 10">
            <a:extLst>
              <a:ext uri="{FF2B5EF4-FFF2-40B4-BE49-F238E27FC236}">
                <a16:creationId xmlns:a16="http://schemas.microsoft.com/office/drawing/2014/main" id="{194AA113-A3D3-4DB7-8FDD-24D9160CE1BD}"/>
              </a:ext>
            </a:extLst>
          </p:cNvPr>
          <p:cNvSpPr>
            <a:spLocks noChangeShapeType="1"/>
          </p:cNvSpPr>
          <p:nvPr/>
        </p:nvSpPr>
        <p:spPr bwMode="auto">
          <a:xfrm>
            <a:off x="7063724" y="1864059"/>
            <a:ext cx="0" cy="203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 sz="2400"/>
          </a:p>
        </p:txBody>
      </p:sp>
      <p:sp>
        <p:nvSpPr>
          <p:cNvPr id="94" name="Line 11">
            <a:extLst>
              <a:ext uri="{FF2B5EF4-FFF2-40B4-BE49-F238E27FC236}">
                <a16:creationId xmlns:a16="http://schemas.microsoft.com/office/drawing/2014/main" id="{A4FB6954-E0A8-4639-B3A1-08B46A8947FA}"/>
              </a:ext>
            </a:extLst>
          </p:cNvPr>
          <p:cNvSpPr>
            <a:spLocks noChangeShapeType="1"/>
          </p:cNvSpPr>
          <p:nvPr/>
        </p:nvSpPr>
        <p:spPr bwMode="auto">
          <a:xfrm>
            <a:off x="7774924" y="1864059"/>
            <a:ext cx="0" cy="203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 sz="2400"/>
          </a:p>
        </p:txBody>
      </p:sp>
      <p:sp>
        <p:nvSpPr>
          <p:cNvPr id="95" name="Line 13">
            <a:extLst>
              <a:ext uri="{FF2B5EF4-FFF2-40B4-BE49-F238E27FC236}">
                <a16:creationId xmlns:a16="http://schemas.microsoft.com/office/drawing/2014/main" id="{EE8804B0-DB4C-4C82-BDF9-2337E2404532}"/>
              </a:ext>
            </a:extLst>
          </p:cNvPr>
          <p:cNvSpPr>
            <a:spLocks noChangeShapeType="1"/>
          </p:cNvSpPr>
          <p:nvPr/>
        </p:nvSpPr>
        <p:spPr bwMode="auto">
          <a:xfrm>
            <a:off x="9133824" y="1864059"/>
            <a:ext cx="0" cy="203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 sz="2400"/>
          </a:p>
        </p:txBody>
      </p:sp>
      <p:sp>
        <p:nvSpPr>
          <p:cNvPr id="96" name="Line 15">
            <a:extLst>
              <a:ext uri="{FF2B5EF4-FFF2-40B4-BE49-F238E27FC236}">
                <a16:creationId xmlns:a16="http://schemas.microsoft.com/office/drawing/2014/main" id="{1720BFCF-7096-4D1E-99AE-CC7CA0884F3A}"/>
              </a:ext>
            </a:extLst>
          </p:cNvPr>
          <p:cNvSpPr>
            <a:spLocks noChangeShapeType="1"/>
          </p:cNvSpPr>
          <p:nvPr/>
        </p:nvSpPr>
        <p:spPr bwMode="auto">
          <a:xfrm>
            <a:off x="5863575" y="1864059"/>
            <a:ext cx="0" cy="203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 sz="2400"/>
          </a:p>
        </p:txBody>
      </p:sp>
      <p:sp>
        <p:nvSpPr>
          <p:cNvPr id="97" name="Line 16">
            <a:extLst>
              <a:ext uri="{FF2B5EF4-FFF2-40B4-BE49-F238E27FC236}">
                <a16:creationId xmlns:a16="http://schemas.microsoft.com/office/drawing/2014/main" id="{37B067C1-8E52-472A-A3B0-014F5F646668}"/>
              </a:ext>
            </a:extLst>
          </p:cNvPr>
          <p:cNvSpPr>
            <a:spLocks noChangeShapeType="1"/>
          </p:cNvSpPr>
          <p:nvPr/>
        </p:nvSpPr>
        <p:spPr bwMode="auto">
          <a:xfrm>
            <a:off x="4828524" y="1864059"/>
            <a:ext cx="0" cy="20320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 sz="2400"/>
          </a:p>
        </p:txBody>
      </p:sp>
      <p:sp>
        <p:nvSpPr>
          <p:cNvPr id="98" name="Line 17">
            <a:extLst>
              <a:ext uri="{FF2B5EF4-FFF2-40B4-BE49-F238E27FC236}">
                <a16:creationId xmlns:a16="http://schemas.microsoft.com/office/drawing/2014/main" id="{D4045901-A940-42F9-A196-AFF07140D77B}"/>
              </a:ext>
            </a:extLst>
          </p:cNvPr>
          <p:cNvSpPr>
            <a:spLocks noChangeShapeType="1"/>
          </p:cNvSpPr>
          <p:nvPr/>
        </p:nvSpPr>
        <p:spPr bwMode="auto">
          <a:xfrm>
            <a:off x="4333224" y="1864059"/>
            <a:ext cx="0" cy="203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 sz="2400"/>
          </a:p>
        </p:txBody>
      </p:sp>
      <p:sp>
        <p:nvSpPr>
          <p:cNvPr id="99" name="Line 23">
            <a:extLst>
              <a:ext uri="{FF2B5EF4-FFF2-40B4-BE49-F238E27FC236}">
                <a16:creationId xmlns:a16="http://schemas.microsoft.com/office/drawing/2014/main" id="{4C621A1E-4F81-474E-84B6-6FA63E67CBF8}"/>
              </a:ext>
            </a:extLst>
          </p:cNvPr>
          <p:cNvSpPr>
            <a:spLocks noChangeShapeType="1"/>
          </p:cNvSpPr>
          <p:nvPr/>
        </p:nvSpPr>
        <p:spPr bwMode="auto">
          <a:xfrm>
            <a:off x="9825975" y="1864059"/>
            <a:ext cx="0" cy="20320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 sz="2400"/>
          </a:p>
        </p:txBody>
      </p:sp>
      <p:sp>
        <p:nvSpPr>
          <p:cNvPr id="100" name="Line 24">
            <a:extLst>
              <a:ext uri="{FF2B5EF4-FFF2-40B4-BE49-F238E27FC236}">
                <a16:creationId xmlns:a16="http://schemas.microsoft.com/office/drawing/2014/main" id="{D675F121-5234-40BA-B89E-86A186894EDF}"/>
              </a:ext>
            </a:extLst>
          </p:cNvPr>
          <p:cNvSpPr>
            <a:spLocks noChangeShapeType="1"/>
          </p:cNvSpPr>
          <p:nvPr/>
        </p:nvSpPr>
        <p:spPr bwMode="auto">
          <a:xfrm>
            <a:off x="10518124" y="1825959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 sz="2400"/>
          </a:p>
        </p:txBody>
      </p:sp>
      <p:sp>
        <p:nvSpPr>
          <p:cNvPr id="101" name="Line 25">
            <a:extLst>
              <a:ext uri="{FF2B5EF4-FFF2-40B4-BE49-F238E27FC236}">
                <a16:creationId xmlns:a16="http://schemas.microsoft.com/office/drawing/2014/main" id="{D759F303-053C-4943-812F-457830E31834}"/>
              </a:ext>
            </a:extLst>
          </p:cNvPr>
          <p:cNvSpPr>
            <a:spLocks noChangeShapeType="1"/>
          </p:cNvSpPr>
          <p:nvPr/>
        </p:nvSpPr>
        <p:spPr bwMode="auto">
          <a:xfrm>
            <a:off x="8486124" y="1781509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 sz="2400"/>
          </a:p>
        </p:txBody>
      </p:sp>
      <p:sp>
        <p:nvSpPr>
          <p:cNvPr id="102" name="Line 26">
            <a:extLst>
              <a:ext uri="{FF2B5EF4-FFF2-40B4-BE49-F238E27FC236}">
                <a16:creationId xmlns:a16="http://schemas.microsoft.com/office/drawing/2014/main" id="{5D4E7EED-853E-41BA-AA4E-96128323F8C8}"/>
              </a:ext>
            </a:extLst>
          </p:cNvPr>
          <p:cNvSpPr>
            <a:spLocks noChangeShapeType="1"/>
          </p:cNvSpPr>
          <p:nvPr/>
        </p:nvSpPr>
        <p:spPr bwMode="auto">
          <a:xfrm>
            <a:off x="6352524" y="1781509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 sz="2400"/>
          </a:p>
        </p:txBody>
      </p:sp>
      <p:sp>
        <p:nvSpPr>
          <p:cNvPr id="103" name="Text Box 27">
            <a:extLst>
              <a:ext uri="{FF2B5EF4-FFF2-40B4-BE49-F238E27FC236}">
                <a16:creationId xmlns:a16="http://schemas.microsoft.com/office/drawing/2014/main" id="{9045472D-63C8-420D-B92B-4969C656EB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82924" y="2168859"/>
            <a:ext cx="406400" cy="754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en-US" sz="3200" b="1"/>
              <a:t>1</a:t>
            </a:r>
          </a:p>
        </p:txBody>
      </p:sp>
      <p:sp>
        <p:nvSpPr>
          <p:cNvPr id="104" name="Text Box 28">
            <a:extLst>
              <a:ext uri="{FF2B5EF4-FFF2-40B4-BE49-F238E27FC236}">
                <a16:creationId xmlns:a16="http://schemas.microsoft.com/office/drawing/2014/main" id="{DE214354-62CB-4A20-9F08-99A43EBC49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9324" y="2168859"/>
            <a:ext cx="406400" cy="754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en-US" sz="3200" b="1" dirty="0"/>
              <a:t>0</a:t>
            </a:r>
          </a:p>
        </p:txBody>
      </p:sp>
      <p:sp>
        <p:nvSpPr>
          <p:cNvPr id="105" name="Text Box 29">
            <a:extLst>
              <a:ext uri="{FF2B5EF4-FFF2-40B4-BE49-F238E27FC236}">
                <a16:creationId xmlns:a16="http://schemas.microsoft.com/office/drawing/2014/main" id="{F6158410-0310-4BB3-9FB8-055835DF45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14924" y="2168859"/>
            <a:ext cx="406400" cy="754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en-US" sz="3200" b="1" dirty="0"/>
              <a:t>2</a:t>
            </a:r>
          </a:p>
        </p:txBody>
      </p:sp>
      <p:sp>
        <p:nvSpPr>
          <p:cNvPr id="106" name="Line 30">
            <a:extLst>
              <a:ext uri="{FF2B5EF4-FFF2-40B4-BE49-F238E27FC236}">
                <a16:creationId xmlns:a16="http://schemas.microsoft.com/office/drawing/2014/main" id="{A4E3F844-0529-4004-8B58-75478263E66C}"/>
              </a:ext>
            </a:extLst>
          </p:cNvPr>
          <p:cNvSpPr>
            <a:spLocks noChangeShapeType="1"/>
          </p:cNvSpPr>
          <p:nvPr/>
        </p:nvSpPr>
        <p:spPr bwMode="auto">
          <a:xfrm>
            <a:off x="5336524" y="1864059"/>
            <a:ext cx="0" cy="203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 sz="2400"/>
          </a:p>
        </p:txBody>
      </p:sp>
      <p:grpSp>
        <p:nvGrpSpPr>
          <p:cNvPr id="107" name="Group 31">
            <a:extLst>
              <a:ext uri="{FF2B5EF4-FFF2-40B4-BE49-F238E27FC236}">
                <a16:creationId xmlns:a16="http://schemas.microsoft.com/office/drawing/2014/main" id="{BAC3FBDD-8DB4-4010-9029-50C7392668EE}"/>
              </a:ext>
            </a:extLst>
          </p:cNvPr>
          <p:cNvGrpSpPr>
            <a:grpSpLocks/>
          </p:cNvGrpSpPr>
          <p:nvPr/>
        </p:nvGrpSpPr>
        <p:grpSpPr bwMode="auto">
          <a:xfrm>
            <a:off x="9633203" y="1871102"/>
            <a:ext cx="1320799" cy="1291169"/>
            <a:chOff x="4416" y="939"/>
            <a:chExt cx="720" cy="610"/>
          </a:xfrm>
        </p:grpSpPr>
        <p:sp>
          <p:nvSpPr>
            <p:cNvPr id="108" name="Text Box 32">
              <a:extLst>
                <a:ext uri="{FF2B5EF4-FFF2-40B4-BE49-F238E27FC236}">
                  <a16:creationId xmlns:a16="http://schemas.microsoft.com/office/drawing/2014/main" id="{C2562E10-95F7-4844-AC2B-9549B19FC2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16" y="1200"/>
              <a:ext cx="720" cy="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  <a:spcBef>
                  <a:spcPct val="50000"/>
                </a:spcBef>
              </a:pPr>
              <a:r>
                <a:rPr lang="en-US" altLang="en-US" sz="3200">
                  <a:latin typeface="Arial" panose="020B0604020202020204" pitchFamily="34" charset="0"/>
                </a:rPr>
                <a:t>3</a:t>
              </a:r>
            </a:p>
          </p:txBody>
        </p:sp>
        <p:sp>
          <p:nvSpPr>
            <p:cNvPr id="109" name="Text Box 33">
              <a:extLst>
                <a:ext uri="{FF2B5EF4-FFF2-40B4-BE49-F238E27FC236}">
                  <a16:creationId xmlns:a16="http://schemas.microsoft.com/office/drawing/2014/main" id="{81C0FF1C-EC86-4CF8-BCDE-1F7CFA2426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16" y="939"/>
              <a:ext cx="720" cy="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  <a:spcBef>
                  <a:spcPct val="50000"/>
                </a:spcBef>
              </a:pPr>
              <a:r>
                <a:rPr lang="en-US" altLang="en-US" sz="3200" dirty="0">
                  <a:latin typeface="Arial" panose="020B0604020202020204" pitchFamily="34" charset="0"/>
                </a:rPr>
                <a:t>5</a:t>
              </a:r>
            </a:p>
          </p:txBody>
        </p:sp>
        <p:sp>
          <p:nvSpPr>
            <p:cNvPr id="110" name="Line 34">
              <a:extLst>
                <a:ext uri="{FF2B5EF4-FFF2-40B4-BE49-F238E27FC236}">
                  <a16:creationId xmlns:a16="http://schemas.microsoft.com/office/drawing/2014/main" id="{E60F8D87-ABDD-432C-A683-13005218C5D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64" y="1230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lnSpc>
                  <a:spcPct val="150000"/>
                </a:lnSpc>
              </a:pPr>
              <a:endParaRPr lang="vi-VN" sz="2400"/>
            </a:p>
          </p:txBody>
        </p:sp>
      </p:grpSp>
      <p:grpSp>
        <p:nvGrpSpPr>
          <p:cNvPr id="111" name="Group 35">
            <a:extLst>
              <a:ext uri="{FF2B5EF4-FFF2-40B4-BE49-F238E27FC236}">
                <a16:creationId xmlns:a16="http://schemas.microsoft.com/office/drawing/2014/main" id="{1D4FA99B-56E9-4B35-B128-6885BCEAE045}"/>
              </a:ext>
            </a:extLst>
          </p:cNvPr>
          <p:cNvGrpSpPr>
            <a:grpSpLocks/>
          </p:cNvGrpSpPr>
          <p:nvPr/>
        </p:nvGrpSpPr>
        <p:grpSpPr bwMode="auto">
          <a:xfrm>
            <a:off x="4472409" y="1999005"/>
            <a:ext cx="1524000" cy="1291169"/>
            <a:chOff x="4416" y="939"/>
            <a:chExt cx="720" cy="610"/>
          </a:xfrm>
        </p:grpSpPr>
        <p:sp>
          <p:nvSpPr>
            <p:cNvPr id="112" name="Text Box 36">
              <a:extLst>
                <a:ext uri="{FF2B5EF4-FFF2-40B4-BE49-F238E27FC236}">
                  <a16:creationId xmlns:a16="http://schemas.microsoft.com/office/drawing/2014/main" id="{74347B1B-E2B4-4EA5-9760-1108E5CD7C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16" y="1200"/>
              <a:ext cx="720" cy="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  <a:spcBef>
                  <a:spcPct val="50000"/>
                </a:spcBef>
              </a:pPr>
              <a:r>
                <a:rPr lang="en-US" altLang="en-US" sz="3200">
                  <a:latin typeface="Arial" panose="020B0604020202020204" pitchFamily="34" charset="0"/>
                </a:rPr>
                <a:t> 4</a:t>
              </a:r>
            </a:p>
          </p:txBody>
        </p:sp>
        <p:sp>
          <p:nvSpPr>
            <p:cNvPr id="113" name="Text Box 37">
              <a:extLst>
                <a:ext uri="{FF2B5EF4-FFF2-40B4-BE49-F238E27FC236}">
                  <a16:creationId xmlns:a16="http://schemas.microsoft.com/office/drawing/2014/main" id="{B5BA1421-D038-4A12-8968-4D517FC2A3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16" y="939"/>
              <a:ext cx="720" cy="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  <a:spcBef>
                  <a:spcPct val="50000"/>
                </a:spcBef>
              </a:pPr>
              <a:r>
                <a:rPr lang="en-US" altLang="en-US" sz="3200">
                  <a:latin typeface="Arial" panose="020B0604020202020204" pitchFamily="34" charset="0"/>
                </a:rPr>
                <a:t>-3</a:t>
              </a:r>
            </a:p>
          </p:txBody>
        </p:sp>
        <p:sp>
          <p:nvSpPr>
            <p:cNvPr id="114" name="Line 38">
              <a:extLst>
                <a:ext uri="{FF2B5EF4-FFF2-40B4-BE49-F238E27FC236}">
                  <a16:creationId xmlns:a16="http://schemas.microsoft.com/office/drawing/2014/main" id="{4D5A386A-0CD5-433B-8AE9-F98F2B3A833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64" y="1230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lnSpc>
                  <a:spcPct val="150000"/>
                </a:lnSpc>
              </a:pPr>
              <a:endParaRPr lang="vi-VN" sz="2400"/>
            </a:p>
          </p:txBody>
        </p:sp>
      </p:grpSp>
      <p:grpSp>
        <p:nvGrpSpPr>
          <p:cNvPr id="115" name="Group 39">
            <a:extLst>
              <a:ext uri="{FF2B5EF4-FFF2-40B4-BE49-F238E27FC236}">
                <a16:creationId xmlns:a16="http://schemas.microsoft.com/office/drawing/2014/main" id="{3EF0C108-FD97-4CFB-A3C6-4F9D824E8A48}"/>
              </a:ext>
            </a:extLst>
          </p:cNvPr>
          <p:cNvGrpSpPr>
            <a:grpSpLocks/>
          </p:cNvGrpSpPr>
          <p:nvPr/>
        </p:nvGrpSpPr>
        <p:grpSpPr bwMode="auto">
          <a:xfrm>
            <a:off x="1304369" y="3575771"/>
            <a:ext cx="1524000" cy="1217085"/>
            <a:chOff x="4416" y="939"/>
            <a:chExt cx="720" cy="575"/>
          </a:xfrm>
        </p:grpSpPr>
        <p:sp>
          <p:nvSpPr>
            <p:cNvPr id="116" name="Text Box 40">
              <a:extLst>
                <a:ext uri="{FF2B5EF4-FFF2-40B4-BE49-F238E27FC236}">
                  <a16:creationId xmlns:a16="http://schemas.microsoft.com/office/drawing/2014/main" id="{4B6EB67F-0D49-452A-96C6-09E7E5D80A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16" y="1165"/>
              <a:ext cx="432" cy="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spcBef>
                  <a:spcPct val="50000"/>
                </a:spcBef>
              </a:pPr>
              <a:r>
                <a:rPr lang="en-US" altLang="en-US" sz="3200" dirty="0">
                  <a:latin typeface="Arial" panose="020B0604020202020204" pitchFamily="34" charset="0"/>
                </a:rPr>
                <a:t> 4</a:t>
              </a:r>
            </a:p>
          </p:txBody>
        </p:sp>
        <p:sp>
          <p:nvSpPr>
            <p:cNvPr id="117" name="Text Box 41">
              <a:extLst>
                <a:ext uri="{FF2B5EF4-FFF2-40B4-BE49-F238E27FC236}">
                  <a16:creationId xmlns:a16="http://schemas.microsoft.com/office/drawing/2014/main" id="{3DE65836-9831-4FB3-8688-A0056D05C4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16" y="939"/>
              <a:ext cx="720" cy="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  <a:spcBef>
                  <a:spcPct val="50000"/>
                </a:spcBef>
              </a:pPr>
              <a:r>
                <a:rPr lang="en-US" altLang="en-US" sz="3200" dirty="0">
                  <a:latin typeface="Arial" panose="020B0604020202020204" pitchFamily="34" charset="0"/>
                </a:rPr>
                <a:t>-3</a:t>
              </a:r>
            </a:p>
          </p:txBody>
        </p:sp>
        <p:sp>
          <p:nvSpPr>
            <p:cNvPr id="118" name="Line 42">
              <a:extLst>
                <a:ext uri="{FF2B5EF4-FFF2-40B4-BE49-F238E27FC236}">
                  <a16:creationId xmlns:a16="http://schemas.microsoft.com/office/drawing/2014/main" id="{EFA2BA5D-1B33-4EBD-96E2-EFA2B11380F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64" y="1230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lnSpc>
                  <a:spcPct val="150000"/>
                </a:lnSpc>
              </a:pPr>
              <a:endParaRPr lang="vi-VN" sz="3200"/>
            </a:p>
          </p:txBody>
        </p:sp>
      </p:grpSp>
      <p:grpSp>
        <p:nvGrpSpPr>
          <p:cNvPr id="119" name="Group 43">
            <a:extLst>
              <a:ext uri="{FF2B5EF4-FFF2-40B4-BE49-F238E27FC236}">
                <a16:creationId xmlns:a16="http://schemas.microsoft.com/office/drawing/2014/main" id="{BF11BFD6-21DE-4525-847C-504570B2DD96}"/>
              </a:ext>
            </a:extLst>
          </p:cNvPr>
          <p:cNvGrpSpPr>
            <a:grpSpLocks/>
          </p:cNvGrpSpPr>
          <p:nvPr/>
        </p:nvGrpSpPr>
        <p:grpSpPr bwMode="auto">
          <a:xfrm>
            <a:off x="3863067" y="2789191"/>
            <a:ext cx="1540933" cy="1191685"/>
            <a:chOff x="4416" y="939"/>
            <a:chExt cx="728" cy="563"/>
          </a:xfrm>
        </p:grpSpPr>
        <p:sp>
          <p:nvSpPr>
            <p:cNvPr id="120" name="Text Box 44">
              <a:extLst>
                <a:ext uri="{FF2B5EF4-FFF2-40B4-BE49-F238E27FC236}">
                  <a16:creationId xmlns:a16="http://schemas.microsoft.com/office/drawing/2014/main" id="{F6B5CF50-85A7-4323-9595-D587FC8C22E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24" y="1153"/>
              <a:ext cx="720" cy="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  <a:spcBef>
                  <a:spcPct val="50000"/>
                </a:spcBef>
              </a:pPr>
              <a:r>
                <a:rPr lang="en-US" altLang="en-US" sz="3200" dirty="0">
                  <a:latin typeface="Arial" panose="020B0604020202020204" pitchFamily="34" charset="0"/>
                </a:rPr>
                <a:t>3</a:t>
              </a:r>
            </a:p>
          </p:txBody>
        </p:sp>
        <p:sp>
          <p:nvSpPr>
            <p:cNvPr id="121" name="Text Box 45">
              <a:extLst>
                <a:ext uri="{FF2B5EF4-FFF2-40B4-BE49-F238E27FC236}">
                  <a16:creationId xmlns:a16="http://schemas.microsoft.com/office/drawing/2014/main" id="{B9CF4C76-F450-4702-8252-536E017882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16" y="939"/>
              <a:ext cx="720" cy="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  <a:spcBef>
                  <a:spcPct val="50000"/>
                </a:spcBef>
              </a:pPr>
              <a:r>
                <a:rPr lang="en-US" altLang="en-US" sz="3200" dirty="0">
                  <a:latin typeface="Arial" panose="020B0604020202020204" pitchFamily="34" charset="0"/>
                </a:rPr>
                <a:t>5</a:t>
              </a:r>
            </a:p>
          </p:txBody>
        </p:sp>
        <p:sp>
          <p:nvSpPr>
            <p:cNvPr id="122" name="Line 46">
              <a:extLst>
                <a:ext uri="{FF2B5EF4-FFF2-40B4-BE49-F238E27FC236}">
                  <a16:creationId xmlns:a16="http://schemas.microsoft.com/office/drawing/2014/main" id="{6E974C6A-21DD-4F07-968C-9B5190BE704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24" y="1247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lnSpc>
                  <a:spcPct val="150000"/>
                </a:lnSpc>
              </a:pPr>
              <a:endParaRPr lang="vi-VN" sz="2400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23" name="Text Box 47">
                <a:extLst>
                  <a:ext uri="{FF2B5EF4-FFF2-40B4-BE49-F238E27FC236}">
                    <a16:creationId xmlns:a16="http://schemas.microsoft.com/office/drawing/2014/main" id="{D0BA3E89-C0B2-4A9A-A084-085821CC87B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4646" y="4731249"/>
                <a:ext cx="11140851" cy="1750736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  <a:effectLst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0000"/>
                  </a:lnSpc>
                  <a:spcBef>
                    <a:spcPct val="50000"/>
                  </a:spcBef>
                </a:pPr>
                <a:r>
                  <a:rPr lang="en-US" altLang="en-US" sz="3200" b="1" i="1" dirty="0"/>
                  <a:t> </a:t>
                </a:r>
                <a:r>
                  <a:rPr lang="en-US" altLang="en-US" sz="3200" b="1" i="1" dirty="0" err="1"/>
                  <a:t>Như</a:t>
                </a:r>
                <a:r>
                  <a:rPr lang="en-US" altLang="en-US" sz="3200" b="1" i="1" dirty="0"/>
                  <a:t> </a:t>
                </a:r>
                <a:r>
                  <a:rPr lang="en-US" altLang="en-US" sz="3200" b="1" i="1" dirty="0" err="1"/>
                  <a:t>vậy</a:t>
                </a:r>
                <a:r>
                  <a:rPr lang="en-US" altLang="en-US" sz="3200" b="1" i="1" dirty="0"/>
                  <a:t> </a:t>
                </a:r>
                <a:r>
                  <a:rPr lang="en-US" altLang="en-US" sz="3200" b="1" i="1" dirty="0" err="1"/>
                  <a:t>hai</a:t>
                </a:r>
                <a:r>
                  <a:rPr lang="en-US" altLang="en-US" sz="3200" b="1" i="1" dirty="0"/>
                  <a:t> </a:t>
                </a:r>
                <a:r>
                  <a:rPr lang="en-US" altLang="en-US" sz="3200" b="1" i="1" dirty="0" err="1"/>
                  <a:t>phân</a:t>
                </a:r>
                <a:r>
                  <a:rPr lang="en-US" altLang="en-US" sz="3200" b="1" i="1" dirty="0"/>
                  <a:t> </a:t>
                </a:r>
                <a:r>
                  <a:rPr lang="en-US" altLang="en-US" sz="3200" b="1" i="1" dirty="0" err="1"/>
                  <a:t>số</a:t>
                </a:r>
                <a:r>
                  <a:rPr lang="en-US" altLang="en-US" sz="3200" b="1" i="1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3200" b="1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3200" b="1" i="1" dirty="0">
                            <a:latin typeface="Cambria Math" panose="02040503050406030204" pitchFamily="18" charset="0"/>
                          </a:rPr>
                          <m:t>𝒂</m:t>
                        </m:r>
                      </m:num>
                      <m:den>
                        <m:r>
                          <a:rPr lang="en-US" altLang="en-US" sz="3200" b="1" i="1" dirty="0">
                            <a:latin typeface="Cambria Math" panose="02040503050406030204" pitchFamily="18" charset="0"/>
                          </a:rPr>
                          <m:t>𝒃</m:t>
                        </m:r>
                      </m:den>
                    </m:f>
                  </m:oMath>
                </a14:m>
                <a:r>
                  <a:rPr lang="en-US" altLang="en-US" sz="3200" b="1" i="1" dirty="0"/>
                  <a:t> </a:t>
                </a:r>
                <a:r>
                  <a:rPr lang="en-US" altLang="en-US" sz="3200" b="1" i="1" dirty="0" err="1"/>
                  <a:t>và</a:t>
                </a:r>
                <a:r>
                  <a:rPr lang="en-US" altLang="en-US" sz="3200" b="1" i="1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3200" b="1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3200" b="1" i="1" dirty="0">
                            <a:latin typeface="Cambria Math" panose="02040503050406030204" pitchFamily="18" charset="0"/>
                          </a:rPr>
                          <m:t>𝒄</m:t>
                        </m:r>
                      </m:num>
                      <m:den>
                        <m:r>
                          <a:rPr lang="en-US" altLang="en-US" sz="3200" b="1" i="1" dirty="0">
                            <a:latin typeface="Cambria Math" panose="02040503050406030204" pitchFamily="18" charset="0"/>
                          </a:rPr>
                          <m:t>𝒅</m:t>
                        </m:r>
                      </m:den>
                    </m:f>
                  </m:oMath>
                </a14:m>
                <a:r>
                  <a:rPr lang="en-US" altLang="en-US" sz="3200" b="1" i="1" dirty="0"/>
                  <a:t> </a:t>
                </a:r>
                <a:r>
                  <a:rPr lang="en-US" altLang="en-US" sz="3200" b="1" i="1" dirty="0" err="1"/>
                  <a:t>nếu</a:t>
                </a:r>
                <a:r>
                  <a:rPr lang="en-US" altLang="en-US" sz="3200" b="1" i="1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3200" b="1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3200" b="1" i="1" dirty="0">
                            <a:latin typeface="Cambria Math" panose="02040503050406030204" pitchFamily="18" charset="0"/>
                          </a:rPr>
                          <m:t>𝒂</m:t>
                        </m:r>
                      </m:num>
                      <m:den>
                        <m:r>
                          <a:rPr lang="en-US" altLang="en-US" sz="3200" b="1" i="1" dirty="0">
                            <a:latin typeface="Cambria Math" panose="02040503050406030204" pitchFamily="18" charset="0"/>
                          </a:rPr>
                          <m:t>𝒃</m:t>
                        </m:r>
                      </m:den>
                    </m:f>
                  </m:oMath>
                </a14:m>
                <a:r>
                  <a:rPr lang="en-US" altLang="en-US" sz="3200" b="1" i="1" dirty="0"/>
                  <a:t> &lt;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3200" b="1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3200" b="1" i="1" dirty="0">
                            <a:latin typeface="Cambria Math" panose="02040503050406030204" pitchFamily="18" charset="0"/>
                          </a:rPr>
                          <m:t>𝒄</m:t>
                        </m:r>
                      </m:num>
                      <m:den>
                        <m:r>
                          <a:rPr lang="en-US" altLang="en-US" sz="3200" b="1" i="1" dirty="0">
                            <a:latin typeface="Cambria Math" panose="02040503050406030204" pitchFamily="18" charset="0"/>
                          </a:rPr>
                          <m:t>𝒅</m:t>
                        </m:r>
                      </m:den>
                    </m:f>
                  </m:oMath>
                </a14:m>
                <a:r>
                  <a:rPr lang="en-US" altLang="en-US" sz="3200" b="1" i="1" dirty="0"/>
                  <a:t> </a:t>
                </a:r>
                <a:r>
                  <a:rPr lang="en-US" altLang="en-US" sz="3200" b="1" i="1" dirty="0" err="1"/>
                  <a:t>thì</a:t>
                </a:r>
                <a:r>
                  <a:rPr lang="en-US" altLang="en-US" sz="3200" b="1" i="1" dirty="0"/>
                  <a:t> </a:t>
                </a:r>
                <a:r>
                  <a:rPr lang="en-US" altLang="en-US" sz="3200" b="1" i="1" dirty="0" err="1"/>
                  <a:t>trên</a:t>
                </a:r>
                <a:r>
                  <a:rPr lang="en-US" altLang="en-US" sz="3200" b="1" i="1" dirty="0"/>
                  <a:t> </a:t>
                </a:r>
                <a:r>
                  <a:rPr lang="en-US" altLang="en-US" sz="3200" b="1" i="1" dirty="0" err="1"/>
                  <a:t>trục</a:t>
                </a:r>
                <a:r>
                  <a:rPr lang="en-US" altLang="en-US" sz="3200" b="1" i="1" dirty="0"/>
                  <a:t> </a:t>
                </a:r>
                <a:r>
                  <a:rPr lang="en-US" altLang="en-US" sz="3200" b="1" i="1" dirty="0" err="1"/>
                  <a:t>số</a:t>
                </a:r>
                <a:r>
                  <a:rPr lang="en-US" altLang="en-US" sz="3200" b="1" i="1" dirty="0"/>
                  <a:t> </a:t>
                </a:r>
                <a:r>
                  <a:rPr lang="en-US" altLang="en-US" sz="3200" b="1" i="1" dirty="0" err="1"/>
                  <a:t>nằm</a:t>
                </a:r>
                <a:r>
                  <a:rPr lang="en-US" altLang="en-US" sz="3200" b="1" i="1" dirty="0"/>
                  <a:t> </a:t>
                </a:r>
                <a:r>
                  <a:rPr lang="en-US" altLang="en-US" sz="3200" b="1" i="1" dirty="0" err="1"/>
                  <a:t>ngang</a:t>
                </a:r>
                <a:r>
                  <a:rPr lang="en-US" altLang="en-US" sz="3200" b="1" i="1" dirty="0"/>
                  <a:t> </a:t>
                </a:r>
                <a:r>
                  <a:rPr lang="en-US" altLang="en-US" sz="3200" b="1" i="1" dirty="0" err="1"/>
                  <a:t>điểm</a:t>
                </a:r>
                <a:r>
                  <a:rPr lang="en-US" altLang="en-US" sz="3200" b="1" i="1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3200" b="1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3200" b="1" i="1" dirty="0">
                            <a:latin typeface="Cambria Math" panose="02040503050406030204" pitchFamily="18" charset="0"/>
                          </a:rPr>
                          <m:t>𝒂</m:t>
                        </m:r>
                      </m:num>
                      <m:den>
                        <m:r>
                          <a:rPr lang="en-US" altLang="en-US" sz="3200" b="1" i="1" dirty="0">
                            <a:latin typeface="Cambria Math" panose="02040503050406030204" pitchFamily="18" charset="0"/>
                          </a:rPr>
                          <m:t>𝒃</m:t>
                        </m:r>
                      </m:den>
                    </m:f>
                  </m:oMath>
                </a14:m>
                <a:r>
                  <a:rPr lang="en-US" altLang="en-US" sz="3200" b="1" i="1" dirty="0"/>
                  <a:t> ở </a:t>
                </a:r>
                <a:r>
                  <a:rPr lang="en-US" altLang="en-US" sz="3200" b="1" i="1" dirty="0" err="1"/>
                  <a:t>bên</a:t>
                </a:r>
                <a:r>
                  <a:rPr lang="en-US" altLang="en-US" sz="3200" b="1" i="1" dirty="0"/>
                  <a:t> </a:t>
                </a:r>
                <a:r>
                  <a:rPr lang="en-US" altLang="en-US" sz="3200" b="1" i="1" dirty="0" err="1"/>
                  <a:t>trái</a:t>
                </a:r>
                <a:r>
                  <a:rPr lang="en-US" altLang="en-US" sz="3200" b="1" i="1" dirty="0"/>
                  <a:t> </a:t>
                </a:r>
                <a:r>
                  <a:rPr lang="en-US" altLang="en-US" sz="3200" b="1" i="1" dirty="0" err="1"/>
                  <a:t>điểm</a:t>
                </a:r>
                <a:r>
                  <a:rPr lang="en-US" altLang="en-US" sz="3200" b="1" i="1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3200" b="1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3200" b="1" i="1" dirty="0">
                            <a:latin typeface="Cambria Math" panose="02040503050406030204" pitchFamily="18" charset="0"/>
                          </a:rPr>
                          <m:t>𝒄</m:t>
                        </m:r>
                      </m:num>
                      <m:den>
                        <m:r>
                          <a:rPr lang="en-US" altLang="en-US" sz="3200" b="1" i="1" dirty="0">
                            <a:latin typeface="Cambria Math" panose="02040503050406030204" pitchFamily="18" charset="0"/>
                          </a:rPr>
                          <m:t>𝒅</m:t>
                        </m:r>
                      </m:den>
                    </m:f>
                  </m:oMath>
                </a14:m>
                <a:r>
                  <a:rPr lang="en-US" altLang="en-US" sz="3200" b="1" i="1" dirty="0"/>
                  <a:t> (</a:t>
                </a:r>
                <a:r>
                  <a:rPr lang="en-US" altLang="en-US" sz="3200" b="1" i="1" dirty="0" err="1"/>
                  <a:t>cũng</a:t>
                </a:r>
                <a:r>
                  <a:rPr lang="en-US" altLang="en-US" sz="3200" b="1" i="1" dirty="0"/>
                  <a:t> </a:t>
                </a:r>
                <a:r>
                  <a:rPr lang="en-US" altLang="en-US" sz="3200" b="1" i="1" dirty="0" err="1"/>
                  <a:t>giống</a:t>
                </a:r>
                <a:r>
                  <a:rPr lang="en-US" altLang="en-US" sz="3200" b="1" i="1" dirty="0"/>
                  <a:t> </a:t>
                </a:r>
                <a:r>
                  <a:rPr lang="en-US" altLang="en-US" sz="3200" b="1" i="1" dirty="0" err="1"/>
                  <a:t>như</a:t>
                </a:r>
                <a:r>
                  <a:rPr lang="en-US" altLang="en-US" sz="3200" b="1" i="1" dirty="0"/>
                  <a:t> </a:t>
                </a:r>
                <a:r>
                  <a:rPr lang="en-US" altLang="en-US" sz="3200" b="1" i="1" dirty="0" err="1"/>
                  <a:t>đối</a:t>
                </a:r>
                <a:r>
                  <a:rPr lang="en-US" altLang="en-US" sz="3200" b="1" i="1" dirty="0"/>
                  <a:t> </a:t>
                </a:r>
                <a:r>
                  <a:rPr lang="en-US" altLang="en-US" sz="3200" b="1" i="1" dirty="0" err="1"/>
                  <a:t>với</a:t>
                </a:r>
                <a:r>
                  <a:rPr lang="en-US" altLang="en-US" sz="3200" b="1" i="1" dirty="0"/>
                  <a:t> </a:t>
                </a:r>
                <a:r>
                  <a:rPr lang="en-US" altLang="en-US" sz="3200" b="1" i="1" dirty="0" err="1"/>
                  <a:t>hai</a:t>
                </a:r>
                <a:r>
                  <a:rPr lang="en-US" altLang="en-US" sz="3200" b="1" i="1" dirty="0"/>
                  <a:t> </a:t>
                </a:r>
                <a:r>
                  <a:rPr lang="en-US" altLang="en-US" sz="3200" b="1" i="1" dirty="0" err="1"/>
                  <a:t>số</a:t>
                </a:r>
                <a:r>
                  <a:rPr lang="en-US" altLang="en-US" sz="3200" b="1" i="1" dirty="0"/>
                  <a:t> </a:t>
                </a:r>
                <a:r>
                  <a:rPr lang="en-US" altLang="en-US" sz="3200" b="1" i="1" dirty="0" err="1"/>
                  <a:t>nguyên</a:t>
                </a:r>
                <a:r>
                  <a:rPr lang="en-US" altLang="en-US" sz="3200" b="1" i="1" dirty="0"/>
                  <a:t>).</a:t>
                </a:r>
              </a:p>
            </p:txBody>
          </p:sp>
        </mc:Choice>
        <mc:Fallback>
          <p:sp>
            <p:nvSpPr>
              <p:cNvPr id="123" name="Text Box 47">
                <a:extLst>
                  <a:ext uri="{FF2B5EF4-FFF2-40B4-BE49-F238E27FC236}">
                    <a16:creationId xmlns:a16="http://schemas.microsoft.com/office/drawing/2014/main" id="{D0BA3E89-C0B2-4A9A-A084-085821CC87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4646" y="4731249"/>
                <a:ext cx="11140851" cy="1750736"/>
              </a:xfrm>
              <a:prstGeom prst="rect">
                <a:avLst/>
              </a:prstGeom>
              <a:blipFill>
                <a:blip r:embed="rId3"/>
                <a:stretch>
                  <a:fillRect l="-1368" r="-1368" b="-5226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4" name="Group 48">
            <a:extLst>
              <a:ext uri="{FF2B5EF4-FFF2-40B4-BE49-F238E27FC236}">
                <a16:creationId xmlns:a16="http://schemas.microsoft.com/office/drawing/2014/main" id="{68F382BB-8AD6-4DE2-A010-6168B8A02FC2}"/>
              </a:ext>
            </a:extLst>
          </p:cNvPr>
          <p:cNvGrpSpPr>
            <a:grpSpLocks/>
          </p:cNvGrpSpPr>
          <p:nvPr/>
        </p:nvGrpSpPr>
        <p:grpSpPr bwMode="auto">
          <a:xfrm>
            <a:off x="1338899" y="2723348"/>
            <a:ext cx="1530351" cy="1206502"/>
            <a:chOff x="4406" y="861"/>
            <a:chExt cx="723" cy="570"/>
          </a:xfrm>
        </p:grpSpPr>
        <p:sp>
          <p:nvSpPr>
            <p:cNvPr id="125" name="Text Box 49">
              <a:extLst>
                <a:ext uri="{FF2B5EF4-FFF2-40B4-BE49-F238E27FC236}">
                  <a16:creationId xmlns:a16="http://schemas.microsoft.com/office/drawing/2014/main" id="{99462B10-E7AE-42DC-B854-C9D17C8260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06" y="1082"/>
              <a:ext cx="417" cy="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spcBef>
                  <a:spcPct val="50000"/>
                </a:spcBef>
              </a:pPr>
              <a:r>
                <a:rPr lang="en-US" altLang="en-US" sz="3200" dirty="0">
                  <a:latin typeface="Arial" panose="020B0604020202020204" pitchFamily="34" charset="0"/>
                </a:rPr>
                <a:t> 4</a:t>
              </a:r>
            </a:p>
          </p:txBody>
        </p:sp>
        <p:sp>
          <p:nvSpPr>
            <p:cNvPr id="126" name="Text Box 50">
              <a:extLst>
                <a:ext uri="{FF2B5EF4-FFF2-40B4-BE49-F238E27FC236}">
                  <a16:creationId xmlns:a16="http://schemas.microsoft.com/office/drawing/2014/main" id="{5FA27F59-F250-4DAD-A2C7-415C5F5EC6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09" y="861"/>
              <a:ext cx="720" cy="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  <a:spcBef>
                  <a:spcPct val="50000"/>
                </a:spcBef>
              </a:pPr>
              <a:r>
                <a:rPr lang="en-US" altLang="en-US" sz="3200" dirty="0">
                  <a:latin typeface="Arial" panose="020B0604020202020204" pitchFamily="34" charset="0"/>
                </a:rPr>
                <a:t>-3</a:t>
              </a:r>
            </a:p>
          </p:txBody>
        </p:sp>
        <p:sp>
          <p:nvSpPr>
            <p:cNvPr id="127" name="Line 51">
              <a:extLst>
                <a:ext uri="{FF2B5EF4-FFF2-40B4-BE49-F238E27FC236}">
                  <a16:creationId xmlns:a16="http://schemas.microsoft.com/office/drawing/2014/main" id="{80D5FE05-384F-44AC-964C-59816C4E238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70" y="1187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lnSpc>
                  <a:spcPct val="150000"/>
                </a:lnSpc>
              </a:pPr>
              <a:endParaRPr lang="vi-VN" sz="2400"/>
            </a:p>
          </p:txBody>
        </p:sp>
      </p:grpSp>
      <p:sp>
        <p:nvSpPr>
          <p:cNvPr id="128" name="Text Box 52">
            <a:extLst>
              <a:ext uri="{FF2B5EF4-FFF2-40B4-BE49-F238E27FC236}">
                <a16:creationId xmlns:a16="http://schemas.microsoft.com/office/drawing/2014/main" id="{F5DFC7BE-A21A-481C-96B8-F8003BD07B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1726" y="3756746"/>
            <a:ext cx="3683969" cy="75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en-US" sz="3200" dirty="0">
                <a:latin typeface="Arial" panose="020B0604020202020204" pitchFamily="34" charset="0"/>
              </a:rPr>
              <a:t> </a:t>
            </a:r>
            <a:r>
              <a:rPr lang="en-US" altLang="en-US" sz="3200" dirty="0"/>
              <a:t>ở</a:t>
            </a:r>
            <a:r>
              <a:rPr lang="en-US" altLang="en-US" sz="3200" dirty="0">
                <a:latin typeface="Arial" panose="020B0604020202020204" pitchFamily="34" charset="0"/>
              </a:rPr>
              <a:t> </a:t>
            </a:r>
            <a:r>
              <a:rPr lang="en-US" altLang="en-US" sz="3200" dirty="0" err="1">
                <a:latin typeface="Arial" panose="020B0604020202020204" pitchFamily="34" charset="0"/>
              </a:rPr>
              <a:t>bên</a:t>
            </a:r>
            <a:r>
              <a:rPr lang="en-US" altLang="en-US" sz="3200" dirty="0">
                <a:latin typeface="Arial" panose="020B0604020202020204" pitchFamily="34" charset="0"/>
              </a:rPr>
              <a:t> </a:t>
            </a:r>
            <a:r>
              <a:rPr lang="en-US" altLang="en-US" sz="3200" dirty="0" err="1">
                <a:latin typeface="Arial" panose="020B0604020202020204" pitchFamily="34" charset="0"/>
              </a:rPr>
              <a:t>trái</a:t>
            </a:r>
            <a:r>
              <a:rPr lang="en-US" altLang="en-US" sz="3200" dirty="0">
                <a:latin typeface="Arial" panose="020B0604020202020204" pitchFamily="34" charset="0"/>
              </a:rPr>
              <a:t> </a:t>
            </a:r>
            <a:r>
              <a:rPr lang="en-US" altLang="en-US" sz="3200" dirty="0" err="1"/>
              <a:t>điểm</a:t>
            </a:r>
            <a:r>
              <a:rPr lang="en-US" altLang="en-US" sz="3200" dirty="0"/>
              <a:t> 0 ;</a:t>
            </a:r>
            <a:endParaRPr lang="en-US" altLang="en-US" sz="3200" dirty="0">
              <a:latin typeface="Arial" panose="020B0604020202020204" pitchFamily="34" charset="0"/>
            </a:endParaRPr>
          </a:p>
        </p:txBody>
      </p:sp>
      <p:sp>
        <p:nvSpPr>
          <p:cNvPr id="129" name="Text Box 53">
            <a:extLst>
              <a:ext uri="{FF2B5EF4-FFF2-40B4-BE49-F238E27FC236}">
                <a16:creationId xmlns:a16="http://schemas.microsoft.com/office/drawing/2014/main" id="{3709A80F-4A2A-47AE-BE70-5C597ADF3F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92800" y="3615439"/>
            <a:ext cx="6299200" cy="75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en-US" sz="3200" dirty="0"/>
              <a:t>ở</a:t>
            </a:r>
            <a:r>
              <a:rPr lang="en-US" altLang="en-US" sz="3200" dirty="0">
                <a:latin typeface="Arial" panose="020B0604020202020204" pitchFamily="34" charset="0"/>
              </a:rPr>
              <a:t> </a:t>
            </a:r>
            <a:r>
              <a:rPr lang="en-US" altLang="en-US" sz="3200" dirty="0" err="1">
                <a:latin typeface="Arial" panose="020B0604020202020204" pitchFamily="34" charset="0"/>
              </a:rPr>
              <a:t>bên</a:t>
            </a:r>
            <a:r>
              <a:rPr lang="en-US" altLang="en-US" sz="3200" dirty="0">
                <a:latin typeface="Arial" panose="020B0604020202020204" pitchFamily="34" charset="0"/>
              </a:rPr>
              <a:t> </a:t>
            </a:r>
            <a:r>
              <a:rPr lang="en-US" altLang="en-US" sz="3200" dirty="0" err="1">
                <a:latin typeface="Arial" panose="020B0604020202020204" pitchFamily="34" charset="0"/>
              </a:rPr>
              <a:t>ph</a:t>
            </a:r>
            <a:r>
              <a:rPr lang="en-US" altLang="en-US" sz="3200" dirty="0" err="1"/>
              <a:t>ải</a:t>
            </a:r>
            <a:r>
              <a:rPr lang="en-US" altLang="en-US" sz="3200" dirty="0"/>
              <a:t> </a:t>
            </a:r>
            <a:r>
              <a:rPr lang="en-US" altLang="en-US" sz="3200" dirty="0" err="1"/>
              <a:t>điểm</a:t>
            </a:r>
            <a:r>
              <a:rPr lang="en-US" altLang="en-US" sz="3200" dirty="0"/>
              <a:t> 0.  </a:t>
            </a:r>
            <a:endParaRPr lang="en-US" altLang="en-US" sz="3200" dirty="0">
              <a:latin typeface="Arial" panose="020B0604020202020204" pitchFamily="34" charset="0"/>
            </a:endParaRPr>
          </a:p>
        </p:txBody>
      </p:sp>
      <p:grpSp>
        <p:nvGrpSpPr>
          <p:cNvPr id="130" name="Group 54">
            <a:extLst>
              <a:ext uri="{FF2B5EF4-FFF2-40B4-BE49-F238E27FC236}">
                <a16:creationId xmlns:a16="http://schemas.microsoft.com/office/drawing/2014/main" id="{CD99896F-2DA7-4CF4-9B41-C73D42DD6B0A}"/>
              </a:ext>
            </a:extLst>
          </p:cNvPr>
          <p:cNvGrpSpPr>
            <a:grpSpLocks/>
          </p:cNvGrpSpPr>
          <p:nvPr/>
        </p:nvGrpSpPr>
        <p:grpSpPr bwMode="auto">
          <a:xfrm>
            <a:off x="5437609" y="3427310"/>
            <a:ext cx="1524000" cy="1291169"/>
            <a:chOff x="4416" y="939"/>
            <a:chExt cx="720" cy="610"/>
          </a:xfrm>
        </p:grpSpPr>
        <p:sp>
          <p:nvSpPr>
            <p:cNvPr id="131" name="Text Box 55">
              <a:extLst>
                <a:ext uri="{FF2B5EF4-FFF2-40B4-BE49-F238E27FC236}">
                  <a16:creationId xmlns:a16="http://schemas.microsoft.com/office/drawing/2014/main" id="{0ACD5A1A-16A3-42E6-B1D9-17ABD373BF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16" y="1200"/>
              <a:ext cx="720" cy="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  <a:spcBef>
                  <a:spcPct val="50000"/>
                </a:spcBef>
              </a:pPr>
              <a:r>
                <a:rPr lang="en-US" altLang="en-US" sz="3200" dirty="0">
                  <a:latin typeface="Arial" panose="020B0604020202020204" pitchFamily="34" charset="0"/>
                </a:rPr>
                <a:t>3</a:t>
              </a:r>
            </a:p>
          </p:txBody>
        </p:sp>
        <p:sp>
          <p:nvSpPr>
            <p:cNvPr id="132" name="Text Box 56">
              <a:extLst>
                <a:ext uri="{FF2B5EF4-FFF2-40B4-BE49-F238E27FC236}">
                  <a16:creationId xmlns:a16="http://schemas.microsoft.com/office/drawing/2014/main" id="{A387C24E-74E4-48CE-93E2-51A6C1E821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16" y="939"/>
              <a:ext cx="720" cy="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  <a:spcBef>
                  <a:spcPct val="50000"/>
                </a:spcBef>
              </a:pPr>
              <a:r>
                <a:rPr lang="en-US" altLang="en-US" sz="3200">
                  <a:latin typeface="Arial" panose="020B0604020202020204" pitchFamily="34" charset="0"/>
                </a:rPr>
                <a:t>5</a:t>
              </a:r>
            </a:p>
          </p:txBody>
        </p:sp>
        <p:sp>
          <p:nvSpPr>
            <p:cNvPr id="133" name="Line 57">
              <a:extLst>
                <a:ext uri="{FF2B5EF4-FFF2-40B4-BE49-F238E27FC236}">
                  <a16:creationId xmlns:a16="http://schemas.microsoft.com/office/drawing/2014/main" id="{0CEB7FAA-185D-4FE8-89D2-124F852818B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23" y="1268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lnSpc>
                  <a:spcPct val="150000"/>
                </a:lnSpc>
              </a:pPr>
              <a:endParaRPr lang="vi-VN" sz="3200"/>
            </a:p>
          </p:txBody>
        </p:sp>
      </p:grpSp>
      <p:sp>
        <p:nvSpPr>
          <p:cNvPr id="134" name="Text Box 58">
            <a:extLst>
              <a:ext uri="{FF2B5EF4-FFF2-40B4-BE49-F238E27FC236}">
                <a16:creationId xmlns:a16="http://schemas.microsoft.com/office/drawing/2014/main" id="{86E71F3E-FF1A-43D1-B395-649B919264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6304" y="3126037"/>
            <a:ext cx="10871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dirty="0">
                <a:latin typeface="Arial" panose="020B0604020202020204" pitchFamily="34" charset="0"/>
              </a:rPr>
              <a:t> ở </a:t>
            </a:r>
            <a:r>
              <a:rPr lang="en-US" altLang="en-US" sz="3200" dirty="0" err="1">
                <a:latin typeface="Arial" panose="020B0604020202020204" pitchFamily="34" charset="0"/>
              </a:rPr>
              <a:t>bên</a:t>
            </a:r>
            <a:r>
              <a:rPr lang="en-US" altLang="en-US" sz="3200" dirty="0">
                <a:latin typeface="Arial" panose="020B0604020202020204" pitchFamily="34" charset="0"/>
              </a:rPr>
              <a:t> </a:t>
            </a:r>
            <a:r>
              <a:rPr lang="en-US" altLang="en-US" sz="3200" dirty="0" err="1">
                <a:latin typeface="Arial" panose="020B0604020202020204" pitchFamily="34" charset="0"/>
              </a:rPr>
              <a:t>trái</a:t>
            </a:r>
            <a:r>
              <a:rPr lang="en-US" altLang="en-US" sz="3200" dirty="0">
                <a:latin typeface="Arial" panose="020B0604020202020204" pitchFamily="34" charset="0"/>
              </a:rPr>
              <a:t>       </a:t>
            </a:r>
            <a:r>
              <a:rPr lang="en-US" altLang="en-US" sz="3200" dirty="0" err="1">
                <a:latin typeface="Arial" panose="020B0604020202020204" pitchFamily="34" charset="0"/>
              </a:rPr>
              <a:t>trên</a:t>
            </a:r>
            <a:r>
              <a:rPr lang="en-US" altLang="en-US" sz="3200" dirty="0">
                <a:latin typeface="Arial" panose="020B0604020202020204" pitchFamily="34" charset="0"/>
              </a:rPr>
              <a:t> </a:t>
            </a:r>
            <a:r>
              <a:rPr lang="en-US" altLang="en-US" sz="3200" dirty="0" err="1">
                <a:latin typeface="Arial" panose="020B0604020202020204" pitchFamily="34" charset="0"/>
              </a:rPr>
              <a:t>trục</a:t>
            </a:r>
            <a:r>
              <a:rPr lang="en-US" altLang="en-US" sz="3200" dirty="0">
                <a:latin typeface="Arial" panose="020B0604020202020204" pitchFamily="34" charset="0"/>
              </a:rPr>
              <a:t> </a:t>
            </a:r>
            <a:r>
              <a:rPr lang="en-US" altLang="en-US" sz="3200" dirty="0" err="1">
                <a:latin typeface="Arial" panose="020B0604020202020204" pitchFamily="34" charset="0"/>
              </a:rPr>
              <a:t>số</a:t>
            </a:r>
            <a:r>
              <a:rPr lang="en-US" altLang="en-US" sz="3200" dirty="0">
                <a:latin typeface="Arial" panose="020B0604020202020204" pitchFamily="34" charset="0"/>
              </a:rPr>
              <a:t> </a:t>
            </a:r>
            <a:r>
              <a:rPr lang="en-US" altLang="en-US" sz="3200" dirty="0" err="1">
                <a:latin typeface="Arial" panose="020B0604020202020204" pitchFamily="34" charset="0"/>
              </a:rPr>
              <a:t>nằm</a:t>
            </a:r>
            <a:r>
              <a:rPr lang="en-US" altLang="en-US" sz="3200" dirty="0">
                <a:latin typeface="Arial" panose="020B0604020202020204" pitchFamily="34" charset="0"/>
              </a:rPr>
              <a:t> </a:t>
            </a:r>
            <a:r>
              <a:rPr lang="en-US" altLang="en-US" sz="3200" dirty="0" err="1">
                <a:latin typeface="Arial" panose="020B0604020202020204" pitchFamily="34" charset="0"/>
              </a:rPr>
              <a:t>ngang</a:t>
            </a:r>
            <a:r>
              <a:rPr lang="en-US" altLang="en-US" sz="3200" dirty="0">
                <a:latin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53224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" grpId="0" animBg="1"/>
      <p:bldP spid="128" grpId="0"/>
      <p:bldP spid="129" grpId="0"/>
      <p:bldP spid="13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C25BAE-EC56-4E82-8DB8-74EC9C747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6000" y="705233"/>
            <a:ext cx="7531200" cy="954233"/>
          </a:xfrm>
        </p:spPr>
        <p:txBody>
          <a:bodyPr/>
          <a:lstStyle/>
          <a:p>
            <a:r>
              <a:rPr lang="en-US" dirty="0"/>
              <a:t>CỦNG CỐ </a:t>
            </a:r>
            <a:endParaRPr lang="vi-VN" dirty="0"/>
          </a:p>
        </p:txBody>
      </p:sp>
      <p:pic>
        <p:nvPicPr>
          <p:cNvPr id="8" name="Picture 2" descr="Những câu hỏi và hình ảnh hại não. - Home | Facebook">
            <a:extLst>
              <a:ext uri="{FF2B5EF4-FFF2-40B4-BE49-F238E27FC236}">
                <a16:creationId xmlns:a16="http://schemas.microsoft.com/office/drawing/2014/main" id="{991E44DA-36A3-4CA9-B25F-CFDA4FAF8E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6081" y="1893429"/>
            <a:ext cx="624273" cy="1001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12ED1BF-4BAC-4AE2-A1A8-66262BD432B0}"/>
              </a:ext>
            </a:extLst>
          </p:cNvPr>
          <p:cNvSpPr txBox="1"/>
          <p:nvPr/>
        </p:nvSpPr>
        <p:spPr>
          <a:xfrm>
            <a:off x="2254520" y="1836331"/>
            <a:ext cx="7682961" cy="1231556"/>
          </a:xfrm>
          <a:prstGeom prst="rect">
            <a:avLst/>
          </a:prstGeom>
          <a:noFill/>
          <a:ln>
            <a:solidFill>
              <a:schemeClr val="tx1">
                <a:lumMod val="50000"/>
              </a:schemeClr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3200" b="1" i="1" dirty="0" err="1">
                <a:solidFill>
                  <a:srgbClr val="002060"/>
                </a:solidFill>
              </a:rPr>
              <a:t>Muốn</a:t>
            </a:r>
            <a:r>
              <a:rPr lang="en-US" sz="3200" b="1" i="1" dirty="0">
                <a:solidFill>
                  <a:srgbClr val="002060"/>
                </a:solidFill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</a:rPr>
              <a:t>cộng</a:t>
            </a:r>
            <a:r>
              <a:rPr lang="en-US" sz="3200" b="1" i="1" dirty="0">
                <a:solidFill>
                  <a:srgbClr val="002060"/>
                </a:solidFill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</a:rPr>
              <a:t>trừ</a:t>
            </a:r>
            <a:r>
              <a:rPr lang="en-US" sz="3200" b="1" i="1" dirty="0">
                <a:solidFill>
                  <a:srgbClr val="002060"/>
                </a:solidFill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</a:rPr>
              <a:t>hai</a:t>
            </a:r>
            <a:r>
              <a:rPr lang="en-US" sz="3200" b="1" i="1" dirty="0">
                <a:solidFill>
                  <a:srgbClr val="002060"/>
                </a:solidFill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</a:rPr>
              <a:t>phân</a:t>
            </a:r>
            <a:r>
              <a:rPr lang="en-US" sz="3200" b="1" i="1" dirty="0">
                <a:solidFill>
                  <a:srgbClr val="002060"/>
                </a:solidFill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</a:rPr>
              <a:t>số</a:t>
            </a:r>
            <a:r>
              <a:rPr lang="en-US" sz="3200" b="1" i="1" dirty="0">
                <a:solidFill>
                  <a:srgbClr val="002060"/>
                </a:solidFill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</a:rPr>
              <a:t>không</a:t>
            </a:r>
            <a:r>
              <a:rPr lang="en-US" sz="3200" b="1" i="1" dirty="0">
                <a:solidFill>
                  <a:srgbClr val="002060"/>
                </a:solidFill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</a:rPr>
              <a:t>cùng</a:t>
            </a:r>
            <a:r>
              <a:rPr lang="en-US" sz="3200" b="1" i="1" dirty="0">
                <a:solidFill>
                  <a:srgbClr val="002060"/>
                </a:solidFill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</a:rPr>
              <a:t>mẫu</a:t>
            </a:r>
            <a:r>
              <a:rPr lang="en-US" sz="3200" b="1" i="1" dirty="0">
                <a:solidFill>
                  <a:srgbClr val="002060"/>
                </a:solidFill>
              </a:rPr>
              <a:t>, ta </a:t>
            </a:r>
            <a:r>
              <a:rPr lang="en-US" sz="3200" b="1" i="1" dirty="0" err="1">
                <a:solidFill>
                  <a:srgbClr val="002060"/>
                </a:solidFill>
              </a:rPr>
              <a:t>làm</a:t>
            </a:r>
            <a:r>
              <a:rPr lang="en-US" sz="3200" b="1" i="1" dirty="0">
                <a:solidFill>
                  <a:srgbClr val="002060"/>
                </a:solidFill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</a:rPr>
              <a:t>như</a:t>
            </a:r>
            <a:r>
              <a:rPr lang="en-US" sz="3200" b="1" i="1" dirty="0">
                <a:solidFill>
                  <a:srgbClr val="002060"/>
                </a:solidFill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</a:rPr>
              <a:t>thế</a:t>
            </a:r>
            <a:r>
              <a:rPr lang="en-US" sz="3200" b="1" i="1" dirty="0">
                <a:solidFill>
                  <a:srgbClr val="002060"/>
                </a:solidFill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</a:rPr>
              <a:t>nào</a:t>
            </a:r>
            <a:r>
              <a:rPr lang="en-US" sz="3200" b="1" i="1" dirty="0">
                <a:solidFill>
                  <a:srgbClr val="002060"/>
                </a:solidFill>
              </a:rPr>
              <a:t>?</a:t>
            </a:r>
            <a:endParaRPr lang="vi-VN" sz="3200" b="1" i="1" dirty="0">
              <a:solidFill>
                <a:srgbClr val="00206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DB89801-784A-477B-B14F-F0C33327B3ED}"/>
              </a:ext>
            </a:extLst>
          </p:cNvPr>
          <p:cNvSpPr txBox="1"/>
          <p:nvPr/>
        </p:nvSpPr>
        <p:spPr>
          <a:xfrm>
            <a:off x="1838216" y="3225590"/>
            <a:ext cx="9144152" cy="2012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3200" b="1" u="sng" dirty="0"/>
              <a:t>* </a:t>
            </a:r>
            <a:r>
              <a:rPr lang="en-US" sz="3200" b="1" u="sng" dirty="0" err="1"/>
              <a:t>Lưu</a:t>
            </a:r>
            <a:r>
              <a:rPr lang="en-US" sz="3200" b="1" u="sng" dirty="0"/>
              <a:t> ý:</a:t>
            </a:r>
            <a:r>
              <a:rPr lang="en-US" sz="3200" dirty="0"/>
              <a:t> </a:t>
            </a:r>
            <a:r>
              <a:rPr lang="en-GB" sz="3200" dirty="0">
                <a:solidFill>
                  <a:srgbClr val="000000"/>
                </a:solidFill>
                <a:ea typeface="Calibri" panose="020F0502020204030204" pitchFamily="34" charset="0"/>
              </a:rPr>
              <a:t>Khi </a:t>
            </a:r>
            <a:r>
              <a:rPr lang="en-GB" sz="3200" dirty="0" err="1">
                <a:solidFill>
                  <a:srgbClr val="000000"/>
                </a:solidFill>
                <a:ea typeface="Calibri" panose="020F0502020204030204" pitchFamily="34" charset="0"/>
              </a:rPr>
              <a:t>bỏ</a:t>
            </a:r>
            <a:r>
              <a:rPr lang="en-GB" sz="32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GB" sz="3200" dirty="0" err="1">
                <a:solidFill>
                  <a:srgbClr val="000000"/>
                </a:solidFill>
                <a:ea typeface="Calibri" panose="020F0502020204030204" pitchFamily="34" charset="0"/>
              </a:rPr>
              <a:t>dấu</a:t>
            </a:r>
            <a:r>
              <a:rPr lang="en-GB" sz="32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GB" sz="3200" dirty="0" err="1">
                <a:solidFill>
                  <a:srgbClr val="000000"/>
                </a:solidFill>
                <a:ea typeface="Calibri" panose="020F0502020204030204" pitchFamily="34" charset="0"/>
              </a:rPr>
              <a:t>ngoặc</a:t>
            </a:r>
            <a:r>
              <a:rPr lang="en-GB" sz="32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GB" sz="3200" dirty="0" err="1">
                <a:solidFill>
                  <a:srgbClr val="000000"/>
                </a:solidFill>
                <a:ea typeface="Calibri" panose="020F0502020204030204" pitchFamily="34" charset="0"/>
              </a:rPr>
              <a:t>trong</a:t>
            </a:r>
            <a:r>
              <a:rPr lang="en-GB" sz="32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GB" sz="3200" dirty="0" err="1">
                <a:solidFill>
                  <a:srgbClr val="000000"/>
                </a:solidFill>
                <a:ea typeface="Calibri" panose="020F0502020204030204" pitchFamily="34" charset="0"/>
              </a:rPr>
              <a:t>một</a:t>
            </a:r>
            <a:r>
              <a:rPr lang="en-GB" sz="32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GB" sz="3200" dirty="0" err="1">
                <a:solidFill>
                  <a:srgbClr val="000000"/>
                </a:solidFill>
                <a:ea typeface="Calibri" panose="020F0502020204030204" pitchFamily="34" charset="0"/>
              </a:rPr>
              <a:t>biểu</a:t>
            </a:r>
            <a:r>
              <a:rPr lang="en-GB" sz="32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GB" sz="3200" dirty="0" err="1">
                <a:solidFill>
                  <a:srgbClr val="000000"/>
                </a:solidFill>
                <a:ea typeface="Calibri" panose="020F0502020204030204" pitchFamily="34" charset="0"/>
              </a:rPr>
              <a:t>thức</a:t>
            </a:r>
            <a:r>
              <a:rPr lang="en-GB" sz="32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GB" sz="3200" dirty="0" err="1">
                <a:solidFill>
                  <a:srgbClr val="000000"/>
                </a:solidFill>
                <a:ea typeface="Calibri" panose="020F0502020204030204" pitchFamily="34" charset="0"/>
              </a:rPr>
              <a:t>cần</a:t>
            </a:r>
            <a:r>
              <a:rPr lang="en-GB" sz="32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GB" sz="3200" dirty="0" err="1">
                <a:solidFill>
                  <a:srgbClr val="000000"/>
                </a:solidFill>
                <a:ea typeface="Calibri" panose="020F0502020204030204" pitchFamily="34" charset="0"/>
              </a:rPr>
              <a:t>lưu</a:t>
            </a:r>
            <a:r>
              <a:rPr lang="en-GB" sz="3200" dirty="0">
                <a:solidFill>
                  <a:srgbClr val="000000"/>
                </a:solidFill>
                <a:ea typeface="Calibri" panose="020F0502020204030204" pitchFamily="34" charset="0"/>
              </a:rPr>
              <a:t> ý </a:t>
            </a:r>
            <a:r>
              <a:rPr lang="en-GB" sz="3200" dirty="0" err="1">
                <a:solidFill>
                  <a:srgbClr val="000000"/>
                </a:solidFill>
                <a:ea typeface="Calibri" panose="020F0502020204030204" pitchFamily="34" charset="0"/>
              </a:rPr>
              <a:t>đến</a:t>
            </a:r>
            <a:r>
              <a:rPr lang="en-GB" sz="32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GB" sz="3200" dirty="0" err="1">
                <a:solidFill>
                  <a:srgbClr val="000000"/>
                </a:solidFill>
                <a:ea typeface="Calibri" panose="020F0502020204030204" pitchFamily="34" charset="0"/>
              </a:rPr>
              <a:t>dấu</a:t>
            </a:r>
            <a:r>
              <a:rPr lang="en-GB" sz="32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GB" sz="3200" dirty="0" err="1">
                <a:solidFill>
                  <a:srgbClr val="000000"/>
                </a:solidFill>
                <a:ea typeface="Calibri" panose="020F0502020204030204" pitchFamily="34" charset="0"/>
              </a:rPr>
              <a:t>xuất</a:t>
            </a:r>
            <a:r>
              <a:rPr lang="en-GB" sz="32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GB" sz="3200" dirty="0" err="1">
                <a:solidFill>
                  <a:srgbClr val="000000"/>
                </a:solidFill>
                <a:ea typeface="Calibri" panose="020F0502020204030204" pitchFamily="34" charset="0"/>
              </a:rPr>
              <a:t>hiện</a:t>
            </a:r>
            <a:r>
              <a:rPr lang="en-GB" sz="32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GB" sz="3200" dirty="0" err="1">
                <a:solidFill>
                  <a:srgbClr val="000000"/>
                </a:solidFill>
                <a:ea typeface="Calibri" panose="020F0502020204030204" pitchFamily="34" charset="0"/>
              </a:rPr>
              <a:t>trước</a:t>
            </a:r>
            <a:r>
              <a:rPr lang="en-GB" sz="32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GB" sz="3200" dirty="0" err="1">
                <a:solidFill>
                  <a:srgbClr val="000000"/>
                </a:solidFill>
                <a:ea typeface="Calibri" panose="020F0502020204030204" pitchFamily="34" charset="0"/>
              </a:rPr>
              <a:t>dấu</a:t>
            </a:r>
            <a:r>
              <a:rPr lang="en-GB" sz="32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GB" sz="3200" dirty="0" err="1">
                <a:solidFill>
                  <a:srgbClr val="000000"/>
                </a:solidFill>
                <a:ea typeface="Calibri" panose="020F0502020204030204" pitchFamily="34" charset="0"/>
              </a:rPr>
              <a:t>ngoặc</a:t>
            </a:r>
            <a:r>
              <a:rPr lang="en-GB" sz="3200" dirty="0">
                <a:solidFill>
                  <a:srgbClr val="000000"/>
                </a:solidFill>
                <a:ea typeface="Calibri" panose="020F0502020204030204" pitchFamily="34" charset="0"/>
              </a:rPr>
              <a:t>.</a:t>
            </a:r>
            <a:endParaRPr lang="en-US" sz="3200" dirty="0">
              <a:solidFill>
                <a:srgbClr val="000000"/>
              </a:solidFill>
              <a:ea typeface="Calibri" panose="020F0502020204030204" pitchFamily="34" charset="0"/>
            </a:endParaRPr>
          </a:p>
          <a:p>
            <a:pPr>
              <a:lnSpc>
                <a:spcPct val="130000"/>
              </a:lnSpc>
            </a:pPr>
            <a:r>
              <a:rPr lang="en-US" sz="3200" dirty="0"/>
              <a:t> </a:t>
            </a:r>
            <a:r>
              <a:rPr lang="en-US" sz="3200" b="1" u="sng" dirty="0"/>
              <a:t> </a:t>
            </a:r>
            <a:endParaRPr lang="vi-VN" sz="3200" b="1" u="sng" dirty="0"/>
          </a:p>
        </p:txBody>
      </p:sp>
    </p:spTree>
    <p:extLst>
      <p:ext uri="{BB962C8B-B14F-4D97-AF65-F5344CB8AC3E}">
        <p14:creationId xmlns:p14="http://schemas.microsoft.com/office/powerpoint/2010/main" val="3914489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2184902-FE4E-47C1-9A04-462BCC478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5968" y="739307"/>
            <a:ext cx="6161233" cy="835493"/>
          </a:xfrm>
        </p:spPr>
        <p:txBody>
          <a:bodyPr/>
          <a:lstStyle/>
          <a:p>
            <a:r>
              <a:rPr lang="en-US" sz="4267" b="1" dirty="0"/>
              <a:t>HƯỚNG DẪN VỀ NHÀ</a:t>
            </a:r>
            <a:endParaRPr lang="vi-VN" sz="4267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554D4C-14EA-4FF9-BF0F-9FA7E8474D82}"/>
              </a:ext>
            </a:extLst>
          </p:cNvPr>
          <p:cNvSpPr txBox="1"/>
          <p:nvPr/>
        </p:nvSpPr>
        <p:spPr>
          <a:xfrm>
            <a:off x="2002366" y="2093111"/>
            <a:ext cx="8767233" cy="38266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35000"/>
              </a:lnSpc>
              <a:spcBef>
                <a:spcPts val="800"/>
              </a:spcBef>
              <a:spcAft>
                <a:spcPts val="800"/>
              </a:spcAft>
              <a:buFontTx/>
              <a:buChar char="-"/>
            </a:pPr>
            <a:r>
              <a:rPr lang="en-GB" sz="3200" dirty="0" err="1">
                <a:solidFill>
                  <a:srgbClr val="000000"/>
                </a:solidFill>
                <a:ea typeface="Calibri" panose="020F0502020204030204" pitchFamily="34" charset="0"/>
              </a:rPr>
              <a:t>Học</a:t>
            </a:r>
            <a:r>
              <a:rPr lang="en-GB" sz="32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GB" sz="3200" dirty="0" err="1">
                <a:solidFill>
                  <a:srgbClr val="000000"/>
                </a:solidFill>
                <a:ea typeface="Calibri" panose="020F0502020204030204" pitchFamily="34" charset="0"/>
              </a:rPr>
              <a:t>quy</a:t>
            </a:r>
            <a:r>
              <a:rPr lang="en-GB" sz="32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GB" sz="3200" dirty="0" err="1">
                <a:solidFill>
                  <a:srgbClr val="000000"/>
                </a:solidFill>
                <a:ea typeface="Calibri" panose="020F0502020204030204" pitchFamily="34" charset="0"/>
              </a:rPr>
              <a:t>tắc</a:t>
            </a:r>
            <a:r>
              <a:rPr lang="en-GB" sz="32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GB" sz="3200" dirty="0" err="1">
                <a:solidFill>
                  <a:srgbClr val="000000"/>
                </a:solidFill>
                <a:ea typeface="Calibri" panose="020F0502020204030204" pitchFamily="34" charset="0"/>
              </a:rPr>
              <a:t>phép</a:t>
            </a:r>
            <a:r>
              <a:rPr lang="en-GB" sz="32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GB" sz="3200" dirty="0" err="1">
                <a:solidFill>
                  <a:srgbClr val="000000"/>
                </a:solidFill>
                <a:ea typeface="Calibri" panose="020F0502020204030204" pitchFamily="34" charset="0"/>
              </a:rPr>
              <a:t>trừ</a:t>
            </a:r>
            <a:r>
              <a:rPr lang="en-GB" sz="3200" dirty="0">
                <a:solidFill>
                  <a:srgbClr val="000000"/>
                </a:solidFill>
                <a:ea typeface="Calibri" panose="020F0502020204030204" pitchFamily="34" charset="0"/>
              </a:rPr>
              <a:t>, </a:t>
            </a:r>
            <a:r>
              <a:rPr lang="en-GB" sz="3200" dirty="0" err="1">
                <a:solidFill>
                  <a:srgbClr val="000000"/>
                </a:solidFill>
                <a:ea typeface="Calibri" panose="020F0502020204030204" pitchFamily="34" charset="0"/>
              </a:rPr>
              <a:t>quy</a:t>
            </a:r>
            <a:r>
              <a:rPr lang="en-GB" sz="32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GB" sz="3200" dirty="0" err="1">
                <a:solidFill>
                  <a:srgbClr val="000000"/>
                </a:solidFill>
                <a:ea typeface="Calibri" panose="020F0502020204030204" pitchFamily="34" charset="0"/>
              </a:rPr>
              <a:t>tắc</a:t>
            </a:r>
            <a:r>
              <a:rPr lang="en-GB" sz="32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GB" sz="3200" dirty="0" err="1">
                <a:solidFill>
                  <a:srgbClr val="000000"/>
                </a:solidFill>
                <a:ea typeface="Calibri" panose="020F0502020204030204" pitchFamily="34" charset="0"/>
              </a:rPr>
              <a:t>dấu</a:t>
            </a:r>
            <a:r>
              <a:rPr lang="en-GB" sz="32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GB" sz="3200" dirty="0" err="1">
                <a:solidFill>
                  <a:srgbClr val="000000"/>
                </a:solidFill>
                <a:ea typeface="Calibri" panose="020F0502020204030204" pitchFamily="34" charset="0"/>
              </a:rPr>
              <a:t>ngoặc</a:t>
            </a:r>
            <a:r>
              <a:rPr lang="en-GB" sz="3200" dirty="0">
                <a:solidFill>
                  <a:srgbClr val="000000"/>
                </a:solidFill>
                <a:ea typeface="Calibri" panose="020F0502020204030204" pitchFamily="34" charset="0"/>
              </a:rPr>
              <a:t>.</a:t>
            </a:r>
          </a:p>
          <a:p>
            <a:pPr marL="457200" indent="-457200" algn="just">
              <a:lnSpc>
                <a:spcPct val="135000"/>
              </a:lnSpc>
              <a:spcBef>
                <a:spcPts val="800"/>
              </a:spcBef>
              <a:spcAft>
                <a:spcPts val="800"/>
              </a:spcAft>
              <a:buFontTx/>
              <a:buChar char="-"/>
            </a:pPr>
            <a:r>
              <a:rPr lang="vi-VN" sz="3200" dirty="0">
                <a:solidFill>
                  <a:srgbClr val="000000"/>
                </a:solidFill>
                <a:ea typeface="Calibri" panose="020F0502020204030204" pitchFamily="34" charset="0"/>
              </a:rPr>
              <a:t> Hoàn thành bài tập </a:t>
            </a:r>
            <a:r>
              <a:rPr lang="en-US" sz="3200" dirty="0">
                <a:solidFill>
                  <a:srgbClr val="000000"/>
                </a:solidFill>
                <a:ea typeface="Calibri" panose="020F0502020204030204" pitchFamily="34" charset="0"/>
              </a:rPr>
              <a:t>3, 4, 5, 8 (</a:t>
            </a:r>
            <a:r>
              <a:rPr lang="en-GB" sz="3200" dirty="0" err="1">
                <a:solidFill>
                  <a:srgbClr val="000000"/>
                </a:solidFill>
                <a:ea typeface="Calibri" panose="020F0502020204030204" pitchFamily="34" charset="0"/>
              </a:rPr>
              <a:t>SGK</a:t>
            </a:r>
            <a:r>
              <a:rPr lang="en-GB" sz="3200" dirty="0">
                <a:solidFill>
                  <a:srgbClr val="000000"/>
                </a:solidFill>
                <a:ea typeface="Calibri" panose="020F0502020204030204" pitchFamily="34" charset="0"/>
              </a:rPr>
              <a:t>/36) </a:t>
            </a:r>
            <a:r>
              <a:rPr lang="en-GB" sz="3200" dirty="0" err="1">
                <a:solidFill>
                  <a:srgbClr val="000000"/>
                </a:solidFill>
                <a:ea typeface="Calibri" panose="020F0502020204030204" pitchFamily="34" charset="0"/>
              </a:rPr>
              <a:t>và</a:t>
            </a:r>
            <a:r>
              <a:rPr lang="en-GB" sz="32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GB" sz="3200" dirty="0" err="1">
                <a:solidFill>
                  <a:srgbClr val="000000"/>
                </a:solidFill>
                <a:ea typeface="Calibri" panose="020F0502020204030204" pitchFamily="34" charset="0"/>
              </a:rPr>
              <a:t>hoàn</a:t>
            </a:r>
            <a:r>
              <a:rPr lang="en-GB" sz="32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GB" sz="3200" dirty="0" err="1">
                <a:solidFill>
                  <a:srgbClr val="000000"/>
                </a:solidFill>
                <a:ea typeface="Calibri" panose="020F0502020204030204" pitchFamily="34" charset="0"/>
              </a:rPr>
              <a:t>thành</a:t>
            </a:r>
            <a:r>
              <a:rPr lang="en-GB" sz="32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GB" sz="3200" dirty="0" err="1">
                <a:solidFill>
                  <a:srgbClr val="000000"/>
                </a:solidFill>
                <a:ea typeface="Calibri" panose="020F0502020204030204" pitchFamily="34" charset="0"/>
              </a:rPr>
              <a:t>phiếu</a:t>
            </a:r>
            <a:r>
              <a:rPr lang="en-GB" sz="32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GB" sz="3200" dirty="0" err="1">
                <a:solidFill>
                  <a:srgbClr val="000000"/>
                </a:solidFill>
                <a:ea typeface="Calibri" panose="020F0502020204030204" pitchFamily="34" charset="0"/>
              </a:rPr>
              <a:t>bài</a:t>
            </a:r>
            <a:r>
              <a:rPr lang="en-GB" sz="32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GB" sz="3200" dirty="0" err="1">
                <a:solidFill>
                  <a:srgbClr val="000000"/>
                </a:solidFill>
                <a:ea typeface="Calibri" panose="020F0502020204030204" pitchFamily="34" charset="0"/>
              </a:rPr>
              <a:t>tập</a:t>
            </a:r>
            <a:r>
              <a:rPr lang="en-GB" sz="3200" dirty="0">
                <a:solidFill>
                  <a:srgbClr val="000000"/>
                </a:solidFill>
                <a:ea typeface="Calibri" panose="020F0502020204030204" pitchFamily="34" charset="0"/>
              </a:rPr>
              <a:t>.</a:t>
            </a:r>
            <a:endParaRPr lang="en-US" sz="3200" dirty="0">
              <a:solidFill>
                <a:srgbClr val="000000"/>
              </a:solidFill>
              <a:ea typeface="Calibri" panose="020F0502020204030204" pitchFamily="34" charset="0"/>
            </a:endParaRPr>
          </a:p>
          <a:p>
            <a:pPr algn="just">
              <a:lnSpc>
                <a:spcPct val="135000"/>
              </a:lnSpc>
              <a:spcBef>
                <a:spcPts val="800"/>
              </a:spcBef>
              <a:spcAft>
                <a:spcPts val="800"/>
              </a:spcAft>
            </a:pPr>
            <a:r>
              <a:rPr lang="vi-VN" sz="3200" dirty="0">
                <a:solidFill>
                  <a:srgbClr val="000000"/>
                </a:solidFill>
                <a:ea typeface="Calibri" panose="020F0502020204030204" pitchFamily="34" charset="0"/>
              </a:rPr>
              <a:t>- Chuẩn bị bài mới “</a:t>
            </a:r>
            <a:r>
              <a:rPr lang="en-GB" sz="3200" b="1" dirty="0" err="1">
                <a:solidFill>
                  <a:srgbClr val="000000"/>
                </a:solidFill>
                <a:ea typeface="Calibri" panose="020F0502020204030204" pitchFamily="34" charset="0"/>
              </a:rPr>
              <a:t>Phép</a:t>
            </a:r>
            <a:r>
              <a:rPr lang="en-GB" sz="3200" b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GB" sz="3200" b="1" dirty="0" err="1">
                <a:solidFill>
                  <a:srgbClr val="000000"/>
                </a:solidFill>
                <a:ea typeface="Calibri" panose="020F0502020204030204" pitchFamily="34" charset="0"/>
              </a:rPr>
              <a:t>nhân</a:t>
            </a:r>
            <a:r>
              <a:rPr lang="en-GB" sz="3200" b="1" dirty="0">
                <a:solidFill>
                  <a:srgbClr val="000000"/>
                </a:solidFill>
                <a:ea typeface="Calibri" panose="020F0502020204030204" pitchFamily="34" charset="0"/>
              </a:rPr>
              <a:t>, </a:t>
            </a:r>
            <a:r>
              <a:rPr lang="en-GB" sz="3200" b="1" dirty="0" err="1">
                <a:solidFill>
                  <a:srgbClr val="000000"/>
                </a:solidFill>
                <a:ea typeface="Calibri" panose="020F0502020204030204" pitchFamily="34" charset="0"/>
              </a:rPr>
              <a:t>phép</a:t>
            </a:r>
            <a:r>
              <a:rPr lang="en-GB" sz="3200" b="1" dirty="0">
                <a:solidFill>
                  <a:srgbClr val="000000"/>
                </a:solidFill>
                <a:ea typeface="Calibri" panose="020F0502020204030204" pitchFamily="34" charset="0"/>
              </a:rPr>
              <a:t> chia </a:t>
            </a:r>
            <a:r>
              <a:rPr lang="en-GB" sz="3200" b="1" dirty="0" err="1">
                <a:solidFill>
                  <a:srgbClr val="000000"/>
                </a:solidFill>
                <a:ea typeface="Calibri" panose="020F0502020204030204" pitchFamily="34" charset="0"/>
              </a:rPr>
              <a:t>phân</a:t>
            </a:r>
            <a:r>
              <a:rPr lang="en-GB" sz="3200" b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GB" sz="3200" b="1" dirty="0" err="1">
                <a:solidFill>
                  <a:srgbClr val="000000"/>
                </a:solidFill>
                <a:ea typeface="Calibri" panose="020F0502020204030204" pitchFamily="34" charset="0"/>
              </a:rPr>
              <a:t>số</a:t>
            </a:r>
            <a:r>
              <a:rPr lang="vi-VN" sz="3200" dirty="0">
                <a:solidFill>
                  <a:srgbClr val="000000"/>
                </a:solidFill>
                <a:ea typeface="Calibri" panose="020F0502020204030204" pitchFamily="34" charset="0"/>
              </a:rPr>
              <a:t>”.</a:t>
            </a:r>
            <a:endParaRPr lang="en-US" sz="3200" dirty="0">
              <a:solidFill>
                <a:srgbClr val="000000"/>
              </a:solidFill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7146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6" name="Google Shape;1236;p47"/>
          <p:cNvSpPr txBox="1">
            <a:spLocks noGrp="1"/>
          </p:cNvSpPr>
          <p:nvPr>
            <p:ph type="title"/>
          </p:nvPr>
        </p:nvSpPr>
        <p:spPr>
          <a:xfrm>
            <a:off x="1295860" y="937564"/>
            <a:ext cx="98992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sz="3200" b="1" dirty="0">
                <a:solidFill>
                  <a:srgbClr val="7030A0"/>
                </a:solidFill>
              </a:rPr>
              <a:t>II. PHÉP TRỪ PHÂN SỐ</a:t>
            </a:r>
            <a:endParaRPr sz="3200" b="1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27167" y="1937937"/>
            <a:ext cx="60039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1. </a:t>
            </a:r>
            <a:r>
              <a:rPr lang="en-US" sz="3200" b="1" dirty="0" err="1">
                <a:solidFill>
                  <a:srgbClr val="FF0000"/>
                </a:solidFill>
              </a:rPr>
              <a:t>Số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đối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của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một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phân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số</a:t>
            </a:r>
            <a:endParaRPr lang="vi-VN" sz="3200" b="1" dirty="0">
              <a:solidFill>
                <a:srgbClr val="FF0000"/>
              </a:solidFill>
            </a:endParaRPr>
          </a:p>
        </p:txBody>
      </p:sp>
      <p:pic>
        <p:nvPicPr>
          <p:cNvPr id="21" name="Picture 2" descr="Những câu hỏi và hình ảnh hại não. - Home | Facebook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861" y="1701165"/>
            <a:ext cx="624273" cy="1001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2211405" y="1591808"/>
            <a:ext cx="8094287" cy="1317797"/>
          </a:xfrm>
          <a:prstGeom prst="rect">
            <a:avLst/>
          </a:prstGeom>
          <a:noFill/>
          <a:ln>
            <a:solidFill>
              <a:schemeClr val="tx1">
                <a:lumMod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3200" dirty="0" err="1"/>
              <a:t>Hãy</a:t>
            </a:r>
            <a:r>
              <a:rPr lang="en-US" sz="3200" dirty="0"/>
              <a:t> </a:t>
            </a:r>
            <a:r>
              <a:rPr lang="en-US" sz="3200" dirty="0" err="1"/>
              <a:t>nêu</a:t>
            </a:r>
            <a:r>
              <a:rPr lang="en-US" sz="3200" dirty="0"/>
              <a:t> </a:t>
            </a:r>
            <a:r>
              <a:rPr lang="en-US" sz="3200" dirty="0" err="1"/>
              <a:t>lại</a:t>
            </a:r>
            <a:r>
              <a:rPr lang="en-US" sz="3200" dirty="0"/>
              <a:t> </a:t>
            </a:r>
            <a:r>
              <a:rPr lang="en-US" sz="3200" dirty="0" err="1"/>
              <a:t>các</a:t>
            </a:r>
            <a:r>
              <a:rPr lang="en-US" sz="3200" dirty="0"/>
              <a:t> </a:t>
            </a:r>
            <a:r>
              <a:rPr lang="en-US" sz="3200" dirty="0" err="1"/>
              <a:t>khái</a:t>
            </a:r>
            <a:r>
              <a:rPr lang="en-US" sz="3200" dirty="0"/>
              <a:t> </a:t>
            </a:r>
            <a:r>
              <a:rPr lang="en-US" sz="3200" dirty="0" err="1"/>
              <a:t>niệm</a:t>
            </a:r>
            <a:r>
              <a:rPr lang="en-US" sz="3200" dirty="0"/>
              <a:t>, </a:t>
            </a:r>
            <a:r>
              <a:rPr lang="en-US" sz="3200" dirty="0" err="1"/>
              <a:t>tính</a:t>
            </a:r>
            <a:r>
              <a:rPr lang="en-US" sz="3200" dirty="0"/>
              <a:t> </a:t>
            </a:r>
            <a:r>
              <a:rPr lang="en-US" sz="3200" dirty="0" err="1"/>
              <a:t>chất</a:t>
            </a:r>
            <a:r>
              <a:rPr lang="en-US" sz="3200" dirty="0"/>
              <a:t> </a:t>
            </a:r>
            <a:r>
              <a:rPr lang="en-US" sz="3200" dirty="0" err="1"/>
              <a:t>hai</a:t>
            </a:r>
            <a:r>
              <a:rPr lang="en-US" sz="3200" dirty="0"/>
              <a:t> </a:t>
            </a:r>
            <a:r>
              <a:rPr lang="en-US" sz="3200" dirty="0" err="1"/>
              <a:t>số</a:t>
            </a:r>
            <a:r>
              <a:rPr lang="en-US" sz="3200" dirty="0"/>
              <a:t> </a:t>
            </a:r>
            <a:r>
              <a:rPr lang="en-US" sz="3200" dirty="0" err="1"/>
              <a:t>nguyên</a:t>
            </a:r>
            <a:r>
              <a:rPr lang="en-US" sz="3200" dirty="0"/>
              <a:t> </a:t>
            </a:r>
            <a:r>
              <a:rPr lang="en-US" sz="3200" dirty="0" err="1"/>
              <a:t>đối</a:t>
            </a:r>
            <a:r>
              <a:rPr lang="en-US" sz="3200" dirty="0"/>
              <a:t> </a:t>
            </a:r>
            <a:r>
              <a:rPr lang="en-US" sz="3200" dirty="0" err="1"/>
              <a:t>nhau</a:t>
            </a:r>
            <a:r>
              <a:rPr lang="en-US" sz="3200" dirty="0"/>
              <a:t> </a:t>
            </a:r>
            <a:r>
              <a:rPr lang="en-US" sz="3200" dirty="0" err="1"/>
              <a:t>và</a:t>
            </a:r>
            <a:r>
              <a:rPr lang="en-US" sz="3200" dirty="0"/>
              <a:t> </a:t>
            </a:r>
            <a:r>
              <a:rPr lang="en-US" sz="3200" dirty="0" err="1"/>
              <a:t>cho</a:t>
            </a:r>
            <a:r>
              <a:rPr lang="en-US" sz="3200" dirty="0"/>
              <a:t> </a:t>
            </a:r>
            <a:r>
              <a:rPr lang="en-US" sz="3200" dirty="0" err="1"/>
              <a:t>ví</a:t>
            </a:r>
            <a:r>
              <a:rPr lang="en-US" sz="3200" dirty="0"/>
              <a:t> </a:t>
            </a:r>
            <a:r>
              <a:rPr lang="en-US" sz="3200" dirty="0" err="1"/>
              <a:t>dụ</a:t>
            </a:r>
            <a:r>
              <a:rPr lang="en-US" sz="3200" dirty="0"/>
              <a:t>.</a:t>
            </a:r>
            <a:endParaRPr lang="vi-VN" sz="3200" dirty="0"/>
          </a:p>
        </p:txBody>
      </p:sp>
      <p:sp>
        <p:nvSpPr>
          <p:cNvPr id="10" name="Rectangle 9"/>
          <p:cNvSpPr/>
          <p:nvPr/>
        </p:nvSpPr>
        <p:spPr>
          <a:xfrm>
            <a:off x="1920134" y="2927374"/>
            <a:ext cx="9241105" cy="1364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800"/>
              </a:spcBef>
              <a:spcAft>
                <a:spcPts val="800"/>
              </a:spcAft>
            </a:pPr>
            <a:r>
              <a:rPr lang="en-US" sz="3200" dirty="0" err="1">
                <a:ea typeface="Times New Roman" panose="02020603050405020304" pitchFamily="18" charset="0"/>
              </a:rPr>
              <a:t>Giống</a:t>
            </a:r>
            <a:r>
              <a:rPr lang="en-US" sz="3200" dirty="0"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a typeface="Times New Roman" panose="02020603050405020304" pitchFamily="18" charset="0"/>
              </a:rPr>
              <a:t>như</a:t>
            </a:r>
            <a:r>
              <a:rPr lang="en-US" sz="3200" dirty="0"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a typeface="Times New Roman" panose="02020603050405020304" pitchFamily="18" charset="0"/>
              </a:rPr>
              <a:t>số</a:t>
            </a:r>
            <a:r>
              <a:rPr lang="en-US" sz="3200" dirty="0"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a typeface="Times New Roman" panose="02020603050405020304" pitchFamily="18" charset="0"/>
              </a:rPr>
              <a:t>nguyên</a:t>
            </a:r>
            <a:r>
              <a:rPr lang="en-US" sz="3200" dirty="0"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ea typeface="Times New Roman" panose="02020603050405020304" pitchFamily="18" charset="0"/>
              </a:rPr>
              <a:t>mỗi</a:t>
            </a:r>
            <a:r>
              <a:rPr lang="en-US" sz="3200" dirty="0"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a typeface="Times New Roman" panose="02020603050405020304" pitchFamily="18" charset="0"/>
              </a:rPr>
              <a:t>phân</a:t>
            </a:r>
            <a:r>
              <a:rPr lang="en-US" sz="3200" dirty="0"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a typeface="Times New Roman" panose="02020603050405020304" pitchFamily="18" charset="0"/>
              </a:rPr>
              <a:t>số</a:t>
            </a:r>
            <a:r>
              <a:rPr lang="en-US" sz="3200" dirty="0"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a typeface="Times New Roman" panose="02020603050405020304" pitchFamily="18" charset="0"/>
              </a:rPr>
              <a:t>đều</a:t>
            </a:r>
            <a:r>
              <a:rPr lang="en-US" sz="3200" dirty="0"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a typeface="Times New Roman" panose="02020603050405020304" pitchFamily="18" charset="0"/>
              </a:rPr>
              <a:t>có</a:t>
            </a:r>
            <a:r>
              <a:rPr lang="en-US" sz="3200" dirty="0"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a typeface="Times New Roman" panose="02020603050405020304" pitchFamily="18" charset="0"/>
              </a:rPr>
              <a:t>số</a:t>
            </a:r>
            <a:r>
              <a:rPr lang="en-US" sz="3200" dirty="0"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a typeface="Times New Roman" panose="02020603050405020304" pitchFamily="18" charset="0"/>
              </a:rPr>
              <a:t>đối</a:t>
            </a:r>
            <a:r>
              <a:rPr lang="en-US" sz="3200" dirty="0"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a typeface="Times New Roman" panose="02020603050405020304" pitchFamily="18" charset="0"/>
              </a:rPr>
              <a:t>sao</a:t>
            </a:r>
            <a:r>
              <a:rPr lang="en-US" sz="3200" dirty="0"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a typeface="Times New Roman" panose="02020603050405020304" pitchFamily="18" charset="0"/>
              </a:rPr>
              <a:t>cho</a:t>
            </a:r>
            <a:r>
              <a:rPr lang="en-US" sz="3200" dirty="0"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a typeface="Times New Roman" panose="02020603050405020304" pitchFamily="18" charset="0"/>
              </a:rPr>
              <a:t>tổng</a:t>
            </a:r>
            <a:r>
              <a:rPr lang="en-US" sz="3200" b="1" dirty="0"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a typeface="Times New Roman" panose="02020603050405020304" pitchFamily="18" charset="0"/>
              </a:rPr>
              <a:t>của</a:t>
            </a:r>
            <a:r>
              <a:rPr lang="en-US" sz="3200" b="1" dirty="0"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a typeface="Times New Roman" panose="02020603050405020304" pitchFamily="18" charset="0"/>
              </a:rPr>
              <a:t>hai</a:t>
            </a:r>
            <a:r>
              <a:rPr lang="en-US" sz="3200" b="1" dirty="0"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a typeface="Times New Roman" panose="02020603050405020304" pitchFamily="18" charset="0"/>
              </a:rPr>
              <a:t>số</a:t>
            </a:r>
            <a:r>
              <a:rPr lang="en-US" sz="3200" b="1" dirty="0"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a typeface="Times New Roman" panose="02020603050405020304" pitchFamily="18" charset="0"/>
              </a:rPr>
              <a:t>đó</a:t>
            </a:r>
            <a:r>
              <a:rPr lang="en-US" sz="3200" dirty="0"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a typeface="Times New Roman" panose="02020603050405020304" pitchFamily="18" charset="0"/>
              </a:rPr>
              <a:t>bằng</a:t>
            </a:r>
            <a:r>
              <a:rPr lang="en-US" sz="3200" dirty="0">
                <a:ea typeface="Times New Roman" panose="02020603050405020304" pitchFamily="18" charset="0"/>
              </a:rPr>
              <a:t> </a:t>
            </a:r>
            <a:r>
              <a:rPr lang="en-US" sz="3200" b="1" dirty="0">
                <a:ea typeface="Times New Roman" panose="02020603050405020304" pitchFamily="18" charset="0"/>
              </a:rPr>
              <a:t>0</a:t>
            </a:r>
            <a:endParaRPr lang="en-US" sz="3200" b="1" dirty="0">
              <a:ea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2561901" y="4307239"/>
                <a:ext cx="6891630" cy="9754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35000"/>
                  </a:lnSpc>
                  <a:spcBef>
                    <a:spcPts val="800"/>
                  </a:spcBef>
                  <a:spcAft>
                    <a:spcPts val="800"/>
                  </a:spcAft>
                </a:pPr>
                <a:r>
                  <a:rPr lang="en-US" sz="3200" b="1" u="sng" dirty="0">
                    <a:ea typeface="Times New Roman" panose="02020603050405020304" pitchFamily="18" charset="0"/>
                  </a:rPr>
                  <a:t>VD:</a:t>
                </a:r>
                <a:r>
                  <a:rPr lang="en-US" sz="3200" b="1" dirty="0"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a typeface="Times New Roman" panose="02020603050405020304" pitchFamily="18" charset="0"/>
                  </a:rPr>
                  <a:t>Phân</a:t>
                </a:r>
                <a:r>
                  <a:rPr lang="en-US" sz="3200" dirty="0"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a typeface="Times New Roman" panose="02020603050405020304" pitchFamily="18" charset="0"/>
                  </a:rPr>
                  <a:t>số</a:t>
                </a:r>
                <a:r>
                  <a:rPr lang="en-US" sz="3200" dirty="0">
                    <a:ea typeface="Times New Roman" panose="020206030504050203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num>
                      <m:den>
                        <m:r>
                          <a:rPr lang="en-GB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</m:t>
                        </m:r>
                      </m:den>
                    </m:f>
                    <m:r>
                      <a:rPr lang="en-GB" sz="32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en-GB" sz="3200" dirty="0">
                    <a:ea typeface="Times New Roman" panose="02020603050405020304" pitchFamily="18" charset="0"/>
                  </a:rPr>
                  <a:t> </a:t>
                </a:r>
                <a:r>
                  <a:rPr lang="en-GB" sz="3200" dirty="0" err="1">
                    <a:ea typeface="Times New Roman" panose="02020603050405020304" pitchFamily="18" charset="0"/>
                  </a:rPr>
                  <a:t>là</a:t>
                </a:r>
                <a:r>
                  <a:rPr lang="en-GB" sz="3200" dirty="0">
                    <a:ea typeface="Times New Roman" panose="02020603050405020304" pitchFamily="18" charset="0"/>
                  </a:rPr>
                  <a:t> </a:t>
                </a:r>
                <a:r>
                  <a:rPr lang="en-GB" sz="3200" dirty="0" err="1">
                    <a:ea typeface="Times New Roman" panose="02020603050405020304" pitchFamily="18" charset="0"/>
                  </a:rPr>
                  <a:t>số</a:t>
                </a:r>
                <a:r>
                  <a:rPr lang="en-GB" sz="3200" dirty="0">
                    <a:ea typeface="Times New Roman" panose="02020603050405020304" pitchFamily="18" charset="0"/>
                  </a:rPr>
                  <a:t> </a:t>
                </a:r>
                <a:r>
                  <a:rPr lang="en-GB" sz="3200" dirty="0" err="1">
                    <a:ea typeface="Times New Roman" panose="02020603050405020304" pitchFamily="18" charset="0"/>
                  </a:rPr>
                  <a:t>đối</a:t>
                </a:r>
                <a:r>
                  <a:rPr lang="en-GB" sz="3200" dirty="0">
                    <a:ea typeface="Times New Roman" panose="02020603050405020304" pitchFamily="18" charset="0"/>
                  </a:rPr>
                  <a:t> </a:t>
                </a:r>
                <a:r>
                  <a:rPr lang="en-GB" sz="3200" dirty="0" err="1">
                    <a:ea typeface="Times New Roman" panose="02020603050405020304" pitchFamily="18" charset="0"/>
                  </a:rPr>
                  <a:t>của</a:t>
                </a:r>
                <a:r>
                  <a:rPr lang="en-GB" sz="3200" dirty="0">
                    <a:ea typeface="Times New Roman" panose="02020603050405020304" pitchFamily="18" charset="0"/>
                  </a:rPr>
                  <a:t> </a:t>
                </a:r>
                <a:r>
                  <a:rPr lang="en-GB" sz="3200" dirty="0" err="1">
                    <a:ea typeface="Times New Roman" panose="02020603050405020304" pitchFamily="18" charset="0"/>
                  </a:rPr>
                  <a:t>phân</a:t>
                </a:r>
                <a:r>
                  <a:rPr lang="en-GB" sz="3200" dirty="0">
                    <a:ea typeface="Times New Roman" panose="02020603050405020304" pitchFamily="18" charset="0"/>
                  </a:rPr>
                  <a:t> </a:t>
                </a:r>
                <a:r>
                  <a:rPr lang="en-GB" sz="3200" dirty="0" err="1">
                    <a:ea typeface="Times New Roman" panose="02020603050405020304" pitchFamily="18" charset="0"/>
                  </a:rPr>
                  <a:t>số</a:t>
                </a:r>
                <a:r>
                  <a:rPr lang="en-GB" sz="3200" dirty="0">
                    <a:ea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num>
                      <m:den>
                        <m:r>
                          <a:rPr lang="en-GB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</m:t>
                        </m:r>
                      </m:den>
                    </m:f>
                    <m:r>
                      <a:rPr lang="en-GB" sz="32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en-GB" sz="3200" dirty="0">
                    <a:ea typeface="Times New Roman" panose="02020603050405020304" pitchFamily="18" charset="0"/>
                  </a:rPr>
                  <a:t> </a:t>
                </a:r>
                <a:endParaRPr lang="en-US" sz="3200" dirty="0"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1901" y="4307239"/>
                <a:ext cx="6891630" cy="975460"/>
              </a:xfrm>
              <a:prstGeom prst="rect">
                <a:avLst/>
              </a:prstGeom>
              <a:blipFill>
                <a:blip r:embed="rId4"/>
                <a:stretch>
                  <a:fillRect l="-2206" r="-1103" b="-7692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20405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6" grpId="0"/>
      <p:bldP spid="8" grpId="0"/>
      <p:bldP spid="22" grpId="0" animBg="1"/>
      <p:bldP spid="22" grpId="1" animBg="1"/>
      <p:bldP spid="10" grpId="0"/>
      <p:bldP spid="1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92895BF-0311-42B4-816A-522761A12BD2}"/>
              </a:ext>
            </a:extLst>
          </p:cNvPr>
          <p:cNvSpPr txBox="1"/>
          <p:nvPr/>
        </p:nvSpPr>
        <p:spPr>
          <a:xfrm>
            <a:off x="4165600" y="745067"/>
            <a:ext cx="4419600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67" b="1" dirty="0"/>
              <a:t>PHIẾU BÀI TẬP</a:t>
            </a:r>
            <a:endParaRPr lang="vi-VN" sz="4267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08BA374-8A2C-4EC8-ACCC-A355DD71C43C}"/>
                  </a:ext>
                </a:extLst>
              </p:cNvPr>
              <p:cNvSpPr txBox="1"/>
              <p:nvPr/>
            </p:nvSpPr>
            <p:spPr>
              <a:xfrm>
                <a:off x="1583267" y="1989500"/>
                <a:ext cx="9584267" cy="333225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  <a:spcBef>
                    <a:spcPts val="800"/>
                  </a:spcBef>
                  <a:spcAft>
                    <a:spcPts val="800"/>
                  </a:spcAft>
                </a:pPr>
                <a:r>
                  <a:rPr lang="en-GB" sz="2400" b="1" dirty="0" err="1">
                    <a:solidFill>
                      <a:srgbClr val="000000"/>
                    </a:solidFill>
                    <a:ea typeface="Calibri" panose="020F0502020204030204" pitchFamily="34" charset="0"/>
                  </a:rPr>
                  <a:t>Bài</a:t>
                </a:r>
                <a:r>
                  <a:rPr lang="en-GB" sz="2400" b="1" dirty="0">
                    <a:solidFill>
                      <a:srgbClr val="000000"/>
                    </a:solidFill>
                    <a:ea typeface="Calibri" panose="020F0502020204030204" pitchFamily="34" charset="0"/>
                  </a:rPr>
                  <a:t> 1: </a:t>
                </a:r>
                <a:r>
                  <a:rPr lang="en-GB" sz="2400" dirty="0">
                    <a:solidFill>
                      <a:srgbClr val="000000"/>
                    </a:solidFill>
                    <a:ea typeface="Calibri" panose="020F0502020204030204" pitchFamily="34" charset="0"/>
                  </a:rPr>
                  <a:t>Hai </a:t>
                </a:r>
                <a:r>
                  <a:rPr lang="en-GB" sz="2400" dirty="0" err="1">
                    <a:solidFill>
                      <a:srgbClr val="000000"/>
                    </a:solidFill>
                    <a:ea typeface="Calibri" panose="020F0502020204030204" pitchFamily="34" charset="0"/>
                  </a:rPr>
                  <a:t>người</a:t>
                </a:r>
                <a:r>
                  <a:rPr lang="en-GB" sz="2400" dirty="0">
                    <a:solidFill>
                      <a:srgbClr val="000000"/>
                    </a:solidFill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solidFill>
                      <a:srgbClr val="000000"/>
                    </a:solidFill>
                    <a:ea typeface="Calibri" panose="020F0502020204030204" pitchFamily="34" charset="0"/>
                  </a:rPr>
                  <a:t>cùng</a:t>
                </a:r>
                <a:r>
                  <a:rPr lang="en-GB" sz="2400" dirty="0">
                    <a:solidFill>
                      <a:srgbClr val="000000"/>
                    </a:solidFill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solidFill>
                      <a:srgbClr val="000000"/>
                    </a:solidFill>
                    <a:ea typeface="Calibri" panose="020F0502020204030204" pitchFamily="34" charset="0"/>
                  </a:rPr>
                  <a:t>làm</a:t>
                </a:r>
                <a:r>
                  <a:rPr lang="en-GB" sz="2400" dirty="0">
                    <a:solidFill>
                      <a:srgbClr val="000000"/>
                    </a:solidFill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solidFill>
                      <a:srgbClr val="000000"/>
                    </a:solidFill>
                    <a:ea typeface="Calibri" panose="020F0502020204030204" pitchFamily="34" charset="0"/>
                  </a:rPr>
                  <a:t>chung</a:t>
                </a:r>
                <a:r>
                  <a:rPr lang="en-GB" sz="2400" dirty="0">
                    <a:solidFill>
                      <a:srgbClr val="000000"/>
                    </a:solidFill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solidFill>
                      <a:srgbClr val="000000"/>
                    </a:solidFill>
                    <a:ea typeface="Calibri" panose="020F0502020204030204" pitchFamily="34" charset="0"/>
                  </a:rPr>
                  <a:t>một</a:t>
                </a:r>
                <a:r>
                  <a:rPr lang="en-GB" sz="2400" dirty="0">
                    <a:solidFill>
                      <a:srgbClr val="000000"/>
                    </a:solidFill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solidFill>
                      <a:srgbClr val="000000"/>
                    </a:solidFill>
                    <a:ea typeface="Calibri" panose="020F0502020204030204" pitchFamily="34" charset="0"/>
                  </a:rPr>
                  <a:t>công</a:t>
                </a:r>
                <a:r>
                  <a:rPr lang="en-GB" sz="2400" dirty="0">
                    <a:solidFill>
                      <a:srgbClr val="000000"/>
                    </a:solidFill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solidFill>
                      <a:srgbClr val="000000"/>
                    </a:solidFill>
                    <a:ea typeface="Calibri" panose="020F0502020204030204" pitchFamily="34" charset="0"/>
                  </a:rPr>
                  <a:t>việc</a:t>
                </a:r>
                <a:r>
                  <a:rPr lang="en-GB" sz="2400" dirty="0">
                    <a:solidFill>
                      <a:srgbClr val="000000"/>
                    </a:solidFill>
                    <a:ea typeface="Calibri" panose="020F0502020204030204" pitchFamily="34" charset="0"/>
                  </a:rPr>
                  <a:t>. </a:t>
                </a:r>
                <a:r>
                  <a:rPr lang="en-GB" sz="2400" dirty="0" err="1">
                    <a:solidFill>
                      <a:srgbClr val="000000"/>
                    </a:solidFill>
                    <a:ea typeface="Calibri" panose="020F0502020204030204" pitchFamily="34" charset="0"/>
                  </a:rPr>
                  <a:t>Nếu</a:t>
                </a:r>
                <a:r>
                  <a:rPr lang="en-GB" sz="2400" dirty="0">
                    <a:solidFill>
                      <a:srgbClr val="000000"/>
                    </a:solidFill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solidFill>
                      <a:srgbClr val="000000"/>
                    </a:solidFill>
                    <a:ea typeface="Calibri" panose="020F0502020204030204" pitchFamily="34" charset="0"/>
                  </a:rPr>
                  <a:t>làm</a:t>
                </a:r>
                <a:r>
                  <a:rPr lang="en-GB" sz="2400" dirty="0">
                    <a:solidFill>
                      <a:srgbClr val="000000"/>
                    </a:solidFill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solidFill>
                      <a:srgbClr val="000000"/>
                    </a:solidFill>
                    <a:ea typeface="Calibri" panose="020F0502020204030204" pitchFamily="34" charset="0"/>
                  </a:rPr>
                  <a:t>riêng</a:t>
                </a:r>
                <a:r>
                  <a:rPr lang="en-GB" sz="2400" dirty="0">
                    <a:solidFill>
                      <a:srgbClr val="000000"/>
                    </a:solidFill>
                    <a:ea typeface="Calibri" panose="020F0502020204030204" pitchFamily="34" charset="0"/>
                  </a:rPr>
                  <a:t> , </a:t>
                </a:r>
                <a:r>
                  <a:rPr lang="en-GB" sz="2400" dirty="0" err="1">
                    <a:solidFill>
                      <a:srgbClr val="000000"/>
                    </a:solidFill>
                    <a:ea typeface="Calibri" panose="020F0502020204030204" pitchFamily="34" charset="0"/>
                  </a:rPr>
                  <a:t>người</a:t>
                </a:r>
                <a:r>
                  <a:rPr lang="en-GB" sz="2400" dirty="0">
                    <a:solidFill>
                      <a:srgbClr val="000000"/>
                    </a:solidFill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solidFill>
                      <a:srgbClr val="000000"/>
                    </a:solidFill>
                    <a:ea typeface="Calibri" panose="020F0502020204030204" pitchFamily="34" charset="0"/>
                  </a:rPr>
                  <a:t>thứ</a:t>
                </a:r>
                <a:r>
                  <a:rPr lang="en-GB" sz="2400" dirty="0">
                    <a:solidFill>
                      <a:srgbClr val="000000"/>
                    </a:solidFill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solidFill>
                      <a:srgbClr val="000000"/>
                    </a:solidFill>
                    <a:ea typeface="Calibri" panose="020F0502020204030204" pitchFamily="34" charset="0"/>
                  </a:rPr>
                  <a:t>nhất</a:t>
                </a:r>
                <a:r>
                  <a:rPr lang="en-GB" sz="2400" dirty="0">
                    <a:solidFill>
                      <a:srgbClr val="000000"/>
                    </a:solidFill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solidFill>
                      <a:srgbClr val="000000"/>
                    </a:solidFill>
                    <a:ea typeface="Calibri" panose="020F0502020204030204" pitchFamily="34" charset="0"/>
                  </a:rPr>
                  <a:t>mất</a:t>
                </a:r>
                <a:r>
                  <a:rPr lang="en-GB" sz="2400" dirty="0">
                    <a:solidFill>
                      <a:srgbClr val="000000"/>
                    </a:solidFill>
                    <a:ea typeface="Calibri" panose="020F0502020204030204" pitchFamily="34" charset="0"/>
                  </a:rPr>
                  <a:t> 3 </a:t>
                </a:r>
                <a:r>
                  <a:rPr lang="en-GB" sz="2400" dirty="0" err="1">
                    <a:solidFill>
                      <a:srgbClr val="000000"/>
                    </a:solidFill>
                    <a:ea typeface="Calibri" panose="020F0502020204030204" pitchFamily="34" charset="0"/>
                  </a:rPr>
                  <a:t>giờ</a:t>
                </a:r>
                <a:r>
                  <a:rPr lang="en-GB" sz="2400" dirty="0">
                    <a:solidFill>
                      <a:srgbClr val="000000"/>
                    </a:solidFill>
                    <a:ea typeface="Calibri" panose="020F0502020204030204" pitchFamily="34" charset="0"/>
                  </a:rPr>
                  <a:t>, </a:t>
                </a:r>
                <a:r>
                  <a:rPr lang="en-GB" sz="2400" dirty="0" err="1">
                    <a:solidFill>
                      <a:srgbClr val="000000"/>
                    </a:solidFill>
                    <a:ea typeface="Calibri" panose="020F0502020204030204" pitchFamily="34" charset="0"/>
                  </a:rPr>
                  <a:t>người</a:t>
                </a:r>
                <a:r>
                  <a:rPr lang="en-GB" sz="2400" dirty="0">
                    <a:solidFill>
                      <a:srgbClr val="000000"/>
                    </a:solidFill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solidFill>
                      <a:srgbClr val="000000"/>
                    </a:solidFill>
                    <a:ea typeface="Calibri" panose="020F0502020204030204" pitchFamily="34" charset="0"/>
                  </a:rPr>
                  <a:t>thứ</a:t>
                </a:r>
                <a:r>
                  <a:rPr lang="en-GB" sz="2400" dirty="0">
                    <a:solidFill>
                      <a:srgbClr val="000000"/>
                    </a:solidFill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solidFill>
                      <a:srgbClr val="000000"/>
                    </a:solidFill>
                    <a:ea typeface="Calibri" panose="020F0502020204030204" pitchFamily="34" charset="0"/>
                  </a:rPr>
                  <a:t>hai</a:t>
                </a:r>
                <a:r>
                  <a:rPr lang="en-GB" sz="2400" dirty="0">
                    <a:solidFill>
                      <a:srgbClr val="000000"/>
                    </a:solidFill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solidFill>
                      <a:srgbClr val="000000"/>
                    </a:solidFill>
                    <a:ea typeface="Calibri" panose="020F0502020204030204" pitchFamily="34" charset="0"/>
                  </a:rPr>
                  <a:t>mất</a:t>
                </a:r>
                <a:r>
                  <a:rPr lang="en-GB" sz="2400" dirty="0">
                    <a:solidFill>
                      <a:srgbClr val="000000"/>
                    </a:solidFill>
                    <a:ea typeface="Calibri" panose="020F0502020204030204" pitchFamily="34" charset="0"/>
                  </a:rPr>
                  <a:t> 4 </a:t>
                </a:r>
                <a:r>
                  <a:rPr lang="en-GB" sz="2400" dirty="0" err="1">
                    <a:solidFill>
                      <a:srgbClr val="000000"/>
                    </a:solidFill>
                    <a:ea typeface="Calibri" panose="020F0502020204030204" pitchFamily="34" charset="0"/>
                  </a:rPr>
                  <a:t>giờ</a:t>
                </a:r>
                <a:r>
                  <a:rPr lang="en-GB" sz="2400" dirty="0">
                    <a:solidFill>
                      <a:srgbClr val="000000"/>
                    </a:solidFill>
                    <a:ea typeface="Calibri" panose="020F0502020204030204" pitchFamily="34" charset="0"/>
                  </a:rPr>
                  <a:t>. </a:t>
                </a:r>
                <a:r>
                  <a:rPr lang="en-GB" sz="2400" dirty="0" err="1">
                    <a:solidFill>
                      <a:srgbClr val="000000"/>
                    </a:solidFill>
                    <a:ea typeface="Calibri" panose="020F0502020204030204" pitchFamily="34" charset="0"/>
                  </a:rPr>
                  <a:t>Hỏi</a:t>
                </a:r>
                <a:r>
                  <a:rPr lang="en-GB" sz="2400" dirty="0">
                    <a:solidFill>
                      <a:srgbClr val="000000"/>
                    </a:solidFill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solidFill>
                      <a:srgbClr val="000000"/>
                    </a:solidFill>
                    <a:ea typeface="Calibri" panose="020F0502020204030204" pitchFamily="34" charset="0"/>
                  </a:rPr>
                  <a:t>nếu</a:t>
                </a:r>
                <a:r>
                  <a:rPr lang="en-GB" sz="2400" dirty="0">
                    <a:solidFill>
                      <a:srgbClr val="000000"/>
                    </a:solidFill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solidFill>
                      <a:srgbClr val="000000"/>
                    </a:solidFill>
                    <a:ea typeface="Calibri" panose="020F0502020204030204" pitchFamily="34" charset="0"/>
                  </a:rPr>
                  <a:t>làm</a:t>
                </a:r>
                <a:r>
                  <a:rPr lang="en-GB" sz="2400" dirty="0">
                    <a:solidFill>
                      <a:srgbClr val="000000"/>
                    </a:solidFill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solidFill>
                      <a:srgbClr val="000000"/>
                    </a:solidFill>
                    <a:ea typeface="Calibri" panose="020F0502020204030204" pitchFamily="34" charset="0"/>
                  </a:rPr>
                  <a:t>chung</a:t>
                </a:r>
                <a:r>
                  <a:rPr lang="en-GB" sz="2400" dirty="0">
                    <a:solidFill>
                      <a:srgbClr val="000000"/>
                    </a:solidFill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solidFill>
                      <a:srgbClr val="000000"/>
                    </a:solidFill>
                    <a:ea typeface="Calibri" panose="020F0502020204030204" pitchFamily="34" charset="0"/>
                  </a:rPr>
                  <a:t>thì</a:t>
                </a:r>
                <a:r>
                  <a:rPr lang="en-GB" sz="2400" dirty="0">
                    <a:solidFill>
                      <a:srgbClr val="000000"/>
                    </a:solidFill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solidFill>
                      <a:srgbClr val="000000"/>
                    </a:solidFill>
                    <a:ea typeface="Calibri" panose="020F0502020204030204" pitchFamily="34" charset="0"/>
                  </a:rPr>
                  <a:t>mỗi</a:t>
                </a:r>
                <a:r>
                  <a:rPr lang="en-GB" sz="2400" dirty="0">
                    <a:solidFill>
                      <a:srgbClr val="000000"/>
                    </a:solidFill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solidFill>
                      <a:srgbClr val="000000"/>
                    </a:solidFill>
                    <a:ea typeface="Calibri" panose="020F0502020204030204" pitchFamily="34" charset="0"/>
                  </a:rPr>
                  <a:t>giờ</a:t>
                </a:r>
                <a:r>
                  <a:rPr lang="en-GB" sz="2400" dirty="0">
                    <a:solidFill>
                      <a:srgbClr val="000000"/>
                    </a:solidFill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solidFill>
                      <a:srgbClr val="000000"/>
                    </a:solidFill>
                    <a:ea typeface="Calibri" panose="020F0502020204030204" pitchFamily="34" charset="0"/>
                  </a:rPr>
                  <a:t>cả</a:t>
                </a:r>
                <a:r>
                  <a:rPr lang="en-GB" sz="2400" dirty="0">
                    <a:solidFill>
                      <a:srgbClr val="000000"/>
                    </a:solidFill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solidFill>
                      <a:srgbClr val="000000"/>
                    </a:solidFill>
                    <a:ea typeface="Calibri" panose="020F0502020204030204" pitchFamily="34" charset="0"/>
                  </a:rPr>
                  <a:t>hai</a:t>
                </a:r>
                <a:r>
                  <a:rPr lang="en-GB" sz="2400" dirty="0">
                    <a:solidFill>
                      <a:srgbClr val="000000"/>
                    </a:solidFill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solidFill>
                      <a:srgbClr val="000000"/>
                    </a:solidFill>
                    <a:ea typeface="Calibri" panose="020F0502020204030204" pitchFamily="34" charset="0"/>
                  </a:rPr>
                  <a:t>người</a:t>
                </a:r>
                <a:r>
                  <a:rPr lang="en-GB" sz="2400" dirty="0">
                    <a:solidFill>
                      <a:srgbClr val="000000"/>
                    </a:solidFill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solidFill>
                      <a:srgbClr val="000000"/>
                    </a:solidFill>
                    <a:ea typeface="Calibri" panose="020F0502020204030204" pitchFamily="34" charset="0"/>
                  </a:rPr>
                  <a:t>làm</a:t>
                </a:r>
                <a:r>
                  <a:rPr lang="en-GB" sz="2400" dirty="0">
                    <a:solidFill>
                      <a:srgbClr val="000000"/>
                    </a:solidFill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solidFill>
                      <a:srgbClr val="000000"/>
                    </a:solidFill>
                    <a:ea typeface="Calibri" panose="020F0502020204030204" pitchFamily="34" charset="0"/>
                  </a:rPr>
                  <a:t>được</a:t>
                </a:r>
                <a:r>
                  <a:rPr lang="en-GB" sz="2400" dirty="0">
                    <a:solidFill>
                      <a:srgbClr val="000000"/>
                    </a:solidFill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solidFill>
                      <a:srgbClr val="000000"/>
                    </a:solidFill>
                    <a:ea typeface="Calibri" panose="020F0502020204030204" pitchFamily="34" charset="0"/>
                  </a:rPr>
                  <a:t>mấy</a:t>
                </a:r>
                <a:r>
                  <a:rPr lang="en-GB" sz="2400" dirty="0">
                    <a:solidFill>
                      <a:srgbClr val="000000"/>
                    </a:solidFill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solidFill>
                      <a:srgbClr val="000000"/>
                    </a:solidFill>
                    <a:ea typeface="Calibri" panose="020F0502020204030204" pitchFamily="34" charset="0"/>
                  </a:rPr>
                  <a:t>phần</a:t>
                </a:r>
                <a:r>
                  <a:rPr lang="en-GB" sz="2400" dirty="0">
                    <a:solidFill>
                      <a:srgbClr val="000000"/>
                    </a:solidFill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solidFill>
                      <a:srgbClr val="000000"/>
                    </a:solidFill>
                    <a:ea typeface="Calibri" panose="020F0502020204030204" pitchFamily="34" charset="0"/>
                  </a:rPr>
                  <a:t>công</a:t>
                </a:r>
                <a:r>
                  <a:rPr lang="en-GB" sz="2400" dirty="0">
                    <a:solidFill>
                      <a:srgbClr val="000000"/>
                    </a:solidFill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solidFill>
                      <a:srgbClr val="000000"/>
                    </a:solidFill>
                    <a:ea typeface="Calibri" panose="020F0502020204030204" pitchFamily="34" charset="0"/>
                  </a:rPr>
                  <a:t>việc</a:t>
                </a:r>
                <a:r>
                  <a:rPr lang="en-GB" sz="2400" dirty="0">
                    <a:solidFill>
                      <a:srgbClr val="000000"/>
                    </a:solidFill>
                    <a:ea typeface="Calibri" panose="020F0502020204030204" pitchFamily="34" charset="0"/>
                  </a:rPr>
                  <a:t>?</a:t>
                </a:r>
                <a:endParaRPr lang="en-US" sz="2400" dirty="0">
                  <a:solidFill>
                    <a:srgbClr val="000000"/>
                  </a:solidFill>
                  <a:ea typeface="Calibri" panose="020F0502020204030204" pitchFamily="34" charset="0"/>
                </a:endParaRPr>
              </a:p>
              <a:p>
                <a:pPr algn="just">
                  <a:lnSpc>
                    <a:spcPct val="120000"/>
                  </a:lnSpc>
                  <a:spcBef>
                    <a:spcPts val="800"/>
                  </a:spcBef>
                  <a:spcAft>
                    <a:spcPts val="800"/>
                  </a:spcAft>
                </a:pPr>
                <a:r>
                  <a:rPr lang="en-US" sz="2400" b="1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Bài</a:t>
                </a:r>
                <a:r>
                  <a:rPr lang="en-US" sz="2400" b="1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2:</a:t>
                </a:r>
                <a:r>
                  <a:rPr lang="en-US" sz="24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Vòi</a:t>
                </a:r>
                <a:r>
                  <a:rPr lang="en-US" sz="24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nước</a:t>
                </a:r>
                <a:r>
                  <a:rPr lang="en-US" sz="24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A </a:t>
                </a:r>
                <a:r>
                  <a:rPr lang="en-US" sz="24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chảy</a:t>
                </a:r>
                <a:r>
                  <a:rPr lang="en-US" sz="24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đầy</a:t>
                </a:r>
                <a:r>
                  <a:rPr lang="en-US" sz="24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bể</a:t>
                </a:r>
                <a:r>
                  <a:rPr lang="en-US" sz="24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mất</a:t>
                </a:r>
                <a:r>
                  <a:rPr lang="en-US" sz="24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6 </a:t>
                </a:r>
                <a:r>
                  <a:rPr lang="en-US" sz="24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giờ</a:t>
                </a:r>
                <a:r>
                  <a:rPr lang="en-US" sz="24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vòi</a:t>
                </a:r>
                <a:r>
                  <a:rPr lang="en-US" sz="24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nước</a:t>
                </a:r>
                <a:r>
                  <a:rPr lang="en-US" sz="24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B </a:t>
                </a:r>
                <a:r>
                  <a:rPr lang="en-US" sz="24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chảy</a:t>
                </a:r>
                <a:r>
                  <a:rPr lang="en-US" sz="24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đầy</a:t>
                </a:r>
                <a:r>
                  <a:rPr lang="en-US" sz="24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bể</a:t>
                </a:r>
                <a:r>
                  <a:rPr lang="en-US" sz="24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mất</a:t>
                </a:r>
                <a:r>
                  <a:rPr lang="en-US" sz="24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8 </a:t>
                </a:r>
                <a:r>
                  <a:rPr lang="en-US" sz="24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giờ</a:t>
                </a:r>
                <a:r>
                  <a:rPr lang="en-US" sz="24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. </a:t>
                </a:r>
                <a:r>
                  <a:rPr lang="en-US" sz="24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Hỏi</a:t>
                </a:r>
                <a:r>
                  <a:rPr lang="en-US" sz="24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trong</a:t>
                </a:r>
                <a:r>
                  <a:rPr lang="en-US" sz="24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1 </a:t>
                </a:r>
                <a:r>
                  <a:rPr lang="en-US" sz="24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giờ</a:t>
                </a:r>
                <a:r>
                  <a:rPr lang="en-US" sz="24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vòi</a:t>
                </a:r>
                <a:r>
                  <a:rPr lang="en-US" sz="24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A </a:t>
                </a:r>
                <a:r>
                  <a:rPr lang="en-US" sz="24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chảy</a:t>
                </a:r>
                <a:r>
                  <a:rPr lang="en-US" sz="24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nhiều</a:t>
                </a:r>
                <a:r>
                  <a:rPr lang="en-US" sz="24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hơn</a:t>
                </a:r>
                <a:r>
                  <a:rPr lang="en-US" sz="24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vòi</a:t>
                </a:r>
                <a:r>
                  <a:rPr lang="en-US" sz="24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B bao </a:t>
                </a:r>
                <a:r>
                  <a:rPr lang="en-US" sz="24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nhiêu</a:t>
                </a:r>
                <a:r>
                  <a:rPr lang="en-US" sz="24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phần</a:t>
                </a:r>
                <a:r>
                  <a:rPr lang="en-US" sz="24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bể</a:t>
                </a:r>
                <a:r>
                  <a:rPr lang="en-US" sz="24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?</a:t>
                </a:r>
                <a:endParaRPr lang="en-US" sz="2400" dirty="0">
                  <a:solidFill>
                    <a:srgbClr val="000000"/>
                  </a:solidFill>
                  <a:ea typeface="Calibri" panose="020F0502020204030204" pitchFamily="34" charset="0"/>
                </a:endParaRPr>
              </a:p>
              <a:p>
                <a:pPr algn="just">
                  <a:lnSpc>
                    <a:spcPct val="120000"/>
                  </a:lnSpc>
                  <a:spcBef>
                    <a:spcPts val="800"/>
                  </a:spcBef>
                  <a:spcAft>
                    <a:spcPts val="800"/>
                  </a:spcAft>
                </a:pPr>
                <a:r>
                  <a:rPr lang="en-US" sz="2400" b="1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Bài</a:t>
                </a:r>
                <a:r>
                  <a:rPr lang="en-US" sz="2400" b="1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3:</a:t>
                </a:r>
                <a:r>
                  <a:rPr lang="en-US" sz="24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Tính</a:t>
                </a:r>
                <a:r>
                  <a:rPr lang="en-US" sz="24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:</a:t>
                </a:r>
                <a:r>
                  <a:rPr lang="en-US" sz="2400" dirty="0">
                    <a:ea typeface="Times New Roman" panose="02020603050405020304" pitchFamily="18" charset="0"/>
                  </a:rPr>
                  <a:t>  </a:t>
                </a:r>
                <a:r>
                  <a:rPr lang="en-US" sz="2400" b="1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A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</m:t>
                        </m:r>
                        <m:r>
                          <a:rPr lang="en-US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.</m:t>
                        </m:r>
                        <m:r>
                          <a:rPr lang="en-US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𝟑</m:t>
                        </m:r>
                      </m:den>
                    </m:f>
                    <m:r>
                      <a:rPr lang="en-US" sz="2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𝟑</m:t>
                        </m:r>
                        <m:r>
                          <a:rPr lang="en-US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.</m:t>
                        </m:r>
                        <m:r>
                          <a:rPr lang="en-US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𝟒</m:t>
                        </m:r>
                      </m:den>
                    </m:f>
                    <m:r>
                      <a:rPr lang="en-US" sz="2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𝟒</m:t>
                        </m:r>
                        <m:r>
                          <a:rPr lang="en-US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.</m:t>
                        </m:r>
                        <m:r>
                          <a:rPr lang="en-US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𝟓</m:t>
                        </m:r>
                      </m:den>
                    </m:f>
                    <m:r>
                      <a:rPr lang="en-US" sz="2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𝟓</m:t>
                        </m:r>
                        <m:r>
                          <a:rPr lang="en-US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.</m:t>
                        </m:r>
                        <m:r>
                          <a:rPr lang="en-US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endParaRPr lang="en-US" sz="2400" b="1" dirty="0">
                  <a:solidFill>
                    <a:srgbClr val="000000"/>
                  </a:solidFill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108BA374-8A2C-4EC8-ACCC-A355DD71C4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3267" y="1989500"/>
                <a:ext cx="9584267" cy="3332259"/>
              </a:xfrm>
              <a:prstGeom prst="rect">
                <a:avLst/>
              </a:prstGeom>
              <a:blipFill rotWithShape="0">
                <a:blip r:embed="rId2"/>
                <a:stretch>
                  <a:fillRect l="-1018" t="-183" r="-954" b="-9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55032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allAtOnce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F67495-B7D1-E6CB-985F-05C6035288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71" r="9740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7" name="Rectangle 11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15BB394-FD73-460F-82D5-06BC2504E1B1}"/>
              </a:ext>
            </a:extLst>
          </p:cNvPr>
          <p:cNvSpPr txBox="1"/>
          <p:nvPr/>
        </p:nvSpPr>
        <p:spPr>
          <a:xfrm>
            <a:off x="1097280" y="325550"/>
            <a:ext cx="10058400" cy="35747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200" b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CẢM ƠN CÁC EM ĐÃ CHÚ Ý BÀI GIẢNG</a:t>
            </a:r>
          </a:p>
        </p:txBody>
      </p:sp>
    </p:spTree>
    <p:extLst>
      <p:ext uri="{BB962C8B-B14F-4D97-AF65-F5344CB8AC3E}">
        <p14:creationId xmlns:p14="http://schemas.microsoft.com/office/powerpoint/2010/main" val="37887841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/>
          <p:cNvGrpSpPr/>
          <p:nvPr/>
        </p:nvGrpSpPr>
        <p:grpSpPr>
          <a:xfrm>
            <a:off x="1484071" y="692163"/>
            <a:ext cx="9561755" cy="2459355"/>
            <a:chOff x="1025914" y="1420851"/>
            <a:chExt cx="13992544" cy="2956649"/>
          </a:xfrm>
        </p:grpSpPr>
        <p:grpSp>
          <p:nvGrpSpPr>
            <p:cNvPr id="34" name="Group 2"/>
            <p:cNvGrpSpPr/>
            <p:nvPr/>
          </p:nvGrpSpPr>
          <p:grpSpPr>
            <a:xfrm>
              <a:off x="1025914" y="1420851"/>
              <a:ext cx="13992544" cy="2956649"/>
              <a:chOff x="-206803" y="115569"/>
              <a:chExt cx="2296431" cy="1425214"/>
            </a:xfrm>
            <a:solidFill>
              <a:srgbClr val="CCFF99"/>
            </a:solidFill>
          </p:grpSpPr>
          <p:sp>
            <p:nvSpPr>
              <p:cNvPr id="36" name="Freeform 3"/>
              <p:cNvSpPr/>
              <p:nvPr/>
            </p:nvSpPr>
            <p:spPr>
              <a:xfrm>
                <a:off x="-206803" y="115569"/>
                <a:ext cx="2296431" cy="1425214"/>
              </a:xfrm>
              <a:custGeom>
                <a:avLst/>
                <a:gdLst/>
                <a:ahLst/>
                <a:cxnLst/>
                <a:rect l="l" t="t" r="r" b="b"/>
                <a:pathLst>
                  <a:path w="2063458" h="2203873">
                    <a:moveTo>
                      <a:pt x="0" y="0"/>
                    </a:moveTo>
                    <a:lnTo>
                      <a:pt x="2063458" y="0"/>
                    </a:lnTo>
                    <a:lnTo>
                      <a:pt x="2063458" y="2203873"/>
                    </a:lnTo>
                    <a:lnTo>
                      <a:pt x="0" y="2203873"/>
                    </a:lnTo>
                    <a:close/>
                  </a:path>
                </a:pathLst>
              </a:custGeom>
              <a:grpFill/>
            </p:spPr>
          </p:sp>
        </p:grpSp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02993" y="1443936"/>
              <a:ext cx="854009" cy="616469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2015128" y="716590"/>
                <a:ext cx="9030696" cy="20340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30000"/>
                  </a:lnSpc>
                </a:pPr>
                <a:r>
                  <a:rPr lang="en-US" sz="3733" dirty="0"/>
                  <a:t>Số </a:t>
                </a:r>
                <a:r>
                  <a:rPr lang="en-US" sz="3733" dirty="0" err="1"/>
                  <a:t>đối</a:t>
                </a:r>
                <a:r>
                  <a:rPr lang="en-US" sz="3733" dirty="0"/>
                  <a:t> </a:t>
                </a:r>
                <a:r>
                  <a:rPr lang="en-US" sz="3733" dirty="0" err="1"/>
                  <a:t>của</a:t>
                </a:r>
                <a:r>
                  <a:rPr lang="en-US" sz="3733" dirty="0"/>
                  <a:t> </a:t>
                </a:r>
                <a:r>
                  <a:rPr lang="en-US" sz="3733" dirty="0" err="1"/>
                  <a:t>phân</a:t>
                </a:r>
                <a:r>
                  <a:rPr lang="en-US" sz="3733" dirty="0"/>
                  <a:t> </a:t>
                </a:r>
                <a:r>
                  <a:rPr lang="en-US" sz="3733" dirty="0" err="1"/>
                  <a:t>số</a:t>
                </a:r>
                <a:r>
                  <a:rPr lang="en-US" sz="3733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733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733" i="1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3733" i="1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en-US" sz="3733" dirty="0"/>
                  <a:t> </a:t>
                </a:r>
                <a:r>
                  <a:rPr lang="en-US" sz="3733" dirty="0" err="1"/>
                  <a:t>kí</a:t>
                </a:r>
                <a:r>
                  <a:rPr lang="en-US" sz="3733" dirty="0"/>
                  <a:t> </a:t>
                </a:r>
                <a:r>
                  <a:rPr lang="en-US" sz="3733" dirty="0" err="1"/>
                  <a:t>hiệu</a:t>
                </a:r>
                <a:r>
                  <a:rPr lang="en-US" sz="3733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733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733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733" i="1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3733" i="1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en-US" sz="3733" dirty="0"/>
                  <a:t> . Ta </a:t>
                </a:r>
                <a:r>
                  <a:rPr lang="en-US" sz="3733" dirty="0" err="1"/>
                  <a:t>có</a:t>
                </a:r>
                <a:r>
                  <a:rPr lang="en-US" sz="3733" dirty="0"/>
                  <a:t>:</a:t>
                </a:r>
              </a:p>
              <a:p>
                <a:pPr algn="ctr">
                  <a:lnSpc>
                    <a:spcPct val="13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3733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733" i="1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3733" i="1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en-US" sz="3733" dirty="0"/>
                  <a:t> + (-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733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733" i="1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3733" i="1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en-US" sz="3733" dirty="0"/>
                  <a:t>) = 0 </a:t>
                </a: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5128" y="716590"/>
                <a:ext cx="9030696" cy="2034083"/>
              </a:xfrm>
              <a:prstGeom prst="rect">
                <a:avLst/>
              </a:prstGeom>
              <a:blipFill>
                <a:blip r:embed="rId4"/>
                <a:stretch>
                  <a:fillRect l="-2107" b="-4969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/>
          <p:cNvGrpSpPr/>
          <p:nvPr/>
        </p:nvGrpSpPr>
        <p:grpSpPr>
          <a:xfrm>
            <a:off x="1405528" y="3487998"/>
            <a:ext cx="9640296" cy="2469980"/>
            <a:chOff x="1054146" y="2615998"/>
            <a:chExt cx="7230222" cy="1852485"/>
          </a:xfrm>
        </p:grpSpPr>
        <p:grpSp>
          <p:nvGrpSpPr>
            <p:cNvPr id="39" name="Group 2"/>
            <p:cNvGrpSpPr/>
            <p:nvPr/>
          </p:nvGrpSpPr>
          <p:grpSpPr>
            <a:xfrm>
              <a:off x="1113052" y="2623967"/>
              <a:ext cx="7171316" cy="1844516"/>
              <a:chOff x="-206803" y="115569"/>
              <a:chExt cx="2296431" cy="1425214"/>
            </a:xfrm>
            <a:solidFill>
              <a:schemeClr val="bg1">
                <a:lumMod val="40000"/>
                <a:lumOff val="60000"/>
              </a:schemeClr>
            </a:solidFill>
          </p:grpSpPr>
          <p:sp>
            <p:nvSpPr>
              <p:cNvPr id="41" name="Freeform 3"/>
              <p:cNvSpPr/>
              <p:nvPr/>
            </p:nvSpPr>
            <p:spPr>
              <a:xfrm>
                <a:off x="-206803" y="115569"/>
                <a:ext cx="2296431" cy="1425214"/>
              </a:xfrm>
              <a:custGeom>
                <a:avLst/>
                <a:gdLst/>
                <a:ahLst/>
                <a:cxnLst/>
                <a:rect l="l" t="t" r="r" b="b"/>
                <a:pathLst>
                  <a:path w="2063458" h="2203873">
                    <a:moveTo>
                      <a:pt x="0" y="0"/>
                    </a:moveTo>
                    <a:lnTo>
                      <a:pt x="2063458" y="0"/>
                    </a:lnTo>
                    <a:lnTo>
                      <a:pt x="2063458" y="2203873"/>
                    </a:lnTo>
                    <a:lnTo>
                      <a:pt x="0" y="2203873"/>
                    </a:lnTo>
                    <a:close/>
                  </a:path>
                </a:pathLst>
              </a:custGeom>
              <a:grpFill/>
            </p:spPr>
          </p:sp>
        </p:grp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54146" y="2615998"/>
              <a:ext cx="457200" cy="646442"/>
            </a:xfrm>
            <a:prstGeom prst="rect">
              <a:avLst/>
            </a:prstGeom>
          </p:spPr>
        </p:pic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44" name="TextBox 43"/>
              <p:cNvSpPr txBox="1"/>
              <p:nvPr/>
            </p:nvSpPr>
            <p:spPr>
              <a:xfrm>
                <a:off x="1828535" y="3707080"/>
                <a:ext cx="9030696" cy="20501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30000"/>
                  </a:lnSpc>
                </a:pPr>
                <a:r>
                  <a:rPr lang="en-US" sz="3733" dirty="0"/>
                  <a:t>Ta </a:t>
                </a:r>
                <a:r>
                  <a:rPr lang="en-US" sz="3733" dirty="0" err="1"/>
                  <a:t>có</a:t>
                </a:r>
                <a:r>
                  <a:rPr lang="en-US" sz="3733" dirty="0"/>
                  <a:t>: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733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733" i="1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3733" i="1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en-US" sz="3733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733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733" i="1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3733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733" i="1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en-US" sz="3733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733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733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733" i="1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3733" i="1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en-US" sz="3733" dirty="0"/>
                  <a:t> , </a:t>
                </a:r>
                <a:r>
                  <a:rPr lang="en-US" sz="3733" dirty="0" err="1"/>
                  <a:t>với</a:t>
                </a:r>
                <a:r>
                  <a:rPr lang="en-US" sz="3733" dirty="0"/>
                  <a:t> a, b </a:t>
                </a:r>
                <a14:m>
                  <m:oMath xmlns:m="http://schemas.openxmlformats.org/officeDocument/2006/math">
                    <m:r>
                      <a:rPr lang="en-US" sz="3733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3733" dirty="0"/>
                  <a:t> </a:t>
                </a:r>
                <a14:m>
                  <m:oMath xmlns:m="http://schemas.openxmlformats.org/officeDocument/2006/math">
                    <m:r>
                      <a:rPr lang="en-US" sz="3733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n-US" sz="3733" dirty="0"/>
                  <a:t>, b </a:t>
                </a:r>
                <a14:m>
                  <m:oMath xmlns:m="http://schemas.openxmlformats.org/officeDocument/2006/math">
                    <m:r>
                      <a:rPr lang="en-US" sz="3733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sz="3733" dirty="0"/>
                  <a:t> 0.</a:t>
                </a:r>
              </a:p>
              <a:p>
                <a:pPr algn="just">
                  <a:lnSpc>
                    <a:spcPct val="130000"/>
                  </a:lnSpc>
                </a:pPr>
                <a:r>
                  <a:rPr lang="en-GB" sz="3200" dirty="0" err="1"/>
                  <a:t>Số</a:t>
                </a:r>
                <a:r>
                  <a:rPr lang="en-GB" sz="3200" dirty="0"/>
                  <a:t> </a:t>
                </a:r>
                <a:r>
                  <a:rPr lang="en-GB" sz="3200" dirty="0" err="1"/>
                  <a:t>đối</a:t>
                </a:r>
                <a:r>
                  <a:rPr lang="en-GB" sz="3200" dirty="0"/>
                  <a:t> </a:t>
                </a:r>
                <a:r>
                  <a:rPr lang="en-GB" sz="3200" dirty="0" err="1"/>
                  <a:t>của</a:t>
                </a:r>
                <a:r>
                  <a:rPr lang="en-GB" sz="3200" dirty="0"/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i="1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GB" sz="3200" i="1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  <m:r>
                      <a:rPr lang="en-GB" sz="32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3200" dirty="0" err="1"/>
                  <a:t>là</a:t>
                </a:r>
                <a:r>
                  <a:rPr lang="en-GB" sz="32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i="1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GB" sz="3200" i="1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en-GB" sz="3200" dirty="0"/>
                  <a:t> </a:t>
                </a:r>
                <a:r>
                  <a:rPr lang="en-GB" sz="3200" dirty="0" err="1"/>
                  <a:t>tức</a:t>
                </a:r>
                <a:r>
                  <a:rPr lang="en-GB" sz="3200" dirty="0"/>
                  <a:t> </a:t>
                </a:r>
                <a:r>
                  <a:rPr lang="en-GB" sz="3200" dirty="0" err="1"/>
                  <a:t>là</a:t>
                </a:r>
                <a:r>
                  <a:rPr lang="en-GB" sz="3200" dirty="0"/>
                  <a:t>: -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3200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32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num>
                          <m:den>
                            <m:r>
                              <a:rPr lang="en-GB" sz="32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den>
                        </m:f>
                        <m:r>
                          <a:rPr lang="en-GB" sz="3200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GB" sz="32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2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i="1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GB" sz="3200" i="1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  <m:r>
                      <a:rPr lang="en-GB" sz="32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5867" dirty="0"/>
              </a:p>
            </p:txBody>
          </p:sp>
        </mc:Choice>
        <mc:Fallback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535" y="3707080"/>
                <a:ext cx="9030696" cy="2050113"/>
              </a:xfrm>
              <a:prstGeom prst="rect">
                <a:avLst/>
              </a:prstGeom>
              <a:blipFill>
                <a:blip r:embed="rId6"/>
                <a:stretch>
                  <a:fillRect l="-2228" b="-8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41940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build="p"/>
      <p:bldP spid="4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3" name="Google Shape;1303;p51"/>
          <p:cNvGrpSpPr/>
          <p:nvPr/>
        </p:nvGrpSpPr>
        <p:grpSpPr>
          <a:xfrm flipH="1">
            <a:off x="1150190" y="575095"/>
            <a:ext cx="10512724" cy="5543909"/>
            <a:chOff x="1908700" y="1591450"/>
            <a:chExt cx="5287849" cy="2526648"/>
          </a:xfrm>
        </p:grpSpPr>
        <p:sp>
          <p:nvSpPr>
            <p:cNvPr id="1304" name="Google Shape;1304;p51"/>
            <p:cNvSpPr/>
            <p:nvPr/>
          </p:nvSpPr>
          <p:spPr>
            <a:xfrm>
              <a:off x="1908700" y="2160455"/>
              <a:ext cx="436956" cy="1438956"/>
            </a:xfrm>
            <a:custGeom>
              <a:avLst/>
              <a:gdLst/>
              <a:ahLst/>
              <a:cxnLst/>
              <a:rect l="l" t="t" r="r" b="b"/>
              <a:pathLst>
                <a:path w="8740" h="28782" extrusionOk="0">
                  <a:moveTo>
                    <a:pt x="8110" y="559"/>
                  </a:moveTo>
                  <a:cubicBezTo>
                    <a:pt x="8131" y="559"/>
                    <a:pt x="8152" y="560"/>
                    <a:pt x="8173" y="562"/>
                  </a:cubicBezTo>
                  <a:cubicBezTo>
                    <a:pt x="7272" y="1596"/>
                    <a:pt x="6438" y="2530"/>
                    <a:pt x="5538" y="3564"/>
                  </a:cubicBezTo>
                  <a:cubicBezTo>
                    <a:pt x="5832" y="2094"/>
                    <a:pt x="7117" y="559"/>
                    <a:pt x="8110" y="559"/>
                  </a:cubicBezTo>
                  <a:close/>
                  <a:moveTo>
                    <a:pt x="6638" y="6332"/>
                  </a:moveTo>
                  <a:cubicBezTo>
                    <a:pt x="6672" y="6399"/>
                    <a:pt x="6705" y="6466"/>
                    <a:pt x="6772" y="6499"/>
                  </a:cubicBezTo>
                  <a:cubicBezTo>
                    <a:pt x="6338" y="6833"/>
                    <a:pt x="5904" y="7133"/>
                    <a:pt x="5504" y="7433"/>
                  </a:cubicBezTo>
                  <a:cubicBezTo>
                    <a:pt x="5471" y="7366"/>
                    <a:pt x="5404" y="7333"/>
                    <a:pt x="5371" y="7300"/>
                  </a:cubicBezTo>
                  <a:cubicBezTo>
                    <a:pt x="5804" y="6966"/>
                    <a:pt x="6205" y="6666"/>
                    <a:pt x="6638" y="6332"/>
                  </a:cubicBezTo>
                  <a:close/>
                  <a:moveTo>
                    <a:pt x="2836" y="4765"/>
                  </a:moveTo>
                  <a:lnTo>
                    <a:pt x="2836" y="4765"/>
                  </a:lnTo>
                  <a:cubicBezTo>
                    <a:pt x="3436" y="5732"/>
                    <a:pt x="3870" y="7233"/>
                    <a:pt x="3770" y="7900"/>
                  </a:cubicBezTo>
                  <a:cubicBezTo>
                    <a:pt x="3036" y="6999"/>
                    <a:pt x="2736" y="5999"/>
                    <a:pt x="2836" y="4765"/>
                  </a:cubicBezTo>
                  <a:close/>
                  <a:moveTo>
                    <a:pt x="1134" y="9902"/>
                  </a:moveTo>
                  <a:lnTo>
                    <a:pt x="1134" y="9902"/>
                  </a:lnTo>
                  <a:cubicBezTo>
                    <a:pt x="1701" y="10002"/>
                    <a:pt x="2168" y="10602"/>
                    <a:pt x="2469" y="11603"/>
                  </a:cubicBezTo>
                  <a:cubicBezTo>
                    <a:pt x="1435" y="10702"/>
                    <a:pt x="1234" y="10435"/>
                    <a:pt x="1134" y="9902"/>
                  </a:cubicBezTo>
                  <a:close/>
                  <a:moveTo>
                    <a:pt x="7205" y="10235"/>
                  </a:moveTo>
                  <a:lnTo>
                    <a:pt x="4503" y="12070"/>
                  </a:lnTo>
                  <a:cubicBezTo>
                    <a:pt x="4970" y="11136"/>
                    <a:pt x="6238" y="10235"/>
                    <a:pt x="7205" y="10235"/>
                  </a:cubicBezTo>
                  <a:close/>
                  <a:moveTo>
                    <a:pt x="1101" y="15939"/>
                  </a:moveTo>
                  <a:cubicBezTo>
                    <a:pt x="1635" y="16506"/>
                    <a:pt x="2168" y="17073"/>
                    <a:pt x="2702" y="17674"/>
                  </a:cubicBezTo>
                  <a:cubicBezTo>
                    <a:pt x="2635" y="17707"/>
                    <a:pt x="2569" y="17774"/>
                    <a:pt x="2502" y="17807"/>
                  </a:cubicBezTo>
                  <a:cubicBezTo>
                    <a:pt x="2002" y="17207"/>
                    <a:pt x="1501" y="16606"/>
                    <a:pt x="1001" y="16039"/>
                  </a:cubicBezTo>
                  <a:cubicBezTo>
                    <a:pt x="1034" y="16006"/>
                    <a:pt x="1068" y="15973"/>
                    <a:pt x="1101" y="15939"/>
                  </a:cubicBezTo>
                  <a:close/>
                  <a:moveTo>
                    <a:pt x="6271" y="14705"/>
                  </a:moveTo>
                  <a:lnTo>
                    <a:pt x="6271" y="14705"/>
                  </a:lnTo>
                  <a:cubicBezTo>
                    <a:pt x="6138" y="15672"/>
                    <a:pt x="4937" y="17374"/>
                    <a:pt x="3936" y="18107"/>
                  </a:cubicBezTo>
                  <a:cubicBezTo>
                    <a:pt x="4237" y="16573"/>
                    <a:pt x="5404" y="15839"/>
                    <a:pt x="6271" y="14705"/>
                  </a:cubicBezTo>
                  <a:close/>
                  <a:moveTo>
                    <a:pt x="7072" y="20242"/>
                  </a:moveTo>
                  <a:lnTo>
                    <a:pt x="7072" y="20242"/>
                  </a:lnTo>
                  <a:cubicBezTo>
                    <a:pt x="7039" y="20943"/>
                    <a:pt x="5938" y="22110"/>
                    <a:pt x="5137" y="22477"/>
                  </a:cubicBezTo>
                  <a:cubicBezTo>
                    <a:pt x="5104" y="22444"/>
                    <a:pt x="5071" y="22377"/>
                    <a:pt x="5037" y="22344"/>
                  </a:cubicBezTo>
                  <a:cubicBezTo>
                    <a:pt x="5704" y="21643"/>
                    <a:pt x="6371" y="20943"/>
                    <a:pt x="7072" y="20242"/>
                  </a:cubicBezTo>
                  <a:close/>
                  <a:moveTo>
                    <a:pt x="1034" y="21443"/>
                  </a:moveTo>
                  <a:cubicBezTo>
                    <a:pt x="1668" y="21510"/>
                    <a:pt x="2802" y="22310"/>
                    <a:pt x="3436" y="23178"/>
                  </a:cubicBezTo>
                  <a:cubicBezTo>
                    <a:pt x="2402" y="23144"/>
                    <a:pt x="1401" y="22444"/>
                    <a:pt x="1034" y="21443"/>
                  </a:cubicBezTo>
                  <a:close/>
                  <a:moveTo>
                    <a:pt x="2269" y="26313"/>
                  </a:moveTo>
                  <a:lnTo>
                    <a:pt x="2269" y="26313"/>
                  </a:lnTo>
                  <a:cubicBezTo>
                    <a:pt x="3002" y="26647"/>
                    <a:pt x="3603" y="26914"/>
                    <a:pt x="4203" y="27181"/>
                  </a:cubicBezTo>
                  <a:cubicBezTo>
                    <a:pt x="4126" y="27206"/>
                    <a:pt x="4037" y="27218"/>
                    <a:pt x="3940" y="27218"/>
                  </a:cubicBezTo>
                  <a:cubicBezTo>
                    <a:pt x="3408" y="27218"/>
                    <a:pt x="2635" y="26849"/>
                    <a:pt x="2269" y="26313"/>
                  </a:cubicBezTo>
                  <a:close/>
                  <a:moveTo>
                    <a:pt x="8271" y="0"/>
                  </a:moveTo>
                  <a:cubicBezTo>
                    <a:pt x="8167" y="0"/>
                    <a:pt x="8034" y="32"/>
                    <a:pt x="7873" y="95"/>
                  </a:cubicBezTo>
                  <a:cubicBezTo>
                    <a:pt x="6638" y="495"/>
                    <a:pt x="5871" y="1395"/>
                    <a:pt x="5437" y="2563"/>
                  </a:cubicBezTo>
                  <a:cubicBezTo>
                    <a:pt x="5004" y="3764"/>
                    <a:pt x="4604" y="4998"/>
                    <a:pt x="4170" y="6232"/>
                  </a:cubicBezTo>
                  <a:cubicBezTo>
                    <a:pt x="4137" y="6199"/>
                    <a:pt x="4070" y="6166"/>
                    <a:pt x="4070" y="6132"/>
                  </a:cubicBezTo>
                  <a:cubicBezTo>
                    <a:pt x="3670" y="5332"/>
                    <a:pt x="3303" y="4531"/>
                    <a:pt x="2902" y="3730"/>
                  </a:cubicBezTo>
                  <a:cubicBezTo>
                    <a:pt x="2836" y="3630"/>
                    <a:pt x="2669" y="3530"/>
                    <a:pt x="2569" y="3464"/>
                  </a:cubicBezTo>
                  <a:cubicBezTo>
                    <a:pt x="2469" y="3530"/>
                    <a:pt x="2335" y="3630"/>
                    <a:pt x="2335" y="3730"/>
                  </a:cubicBezTo>
                  <a:cubicBezTo>
                    <a:pt x="2269" y="5232"/>
                    <a:pt x="2202" y="6699"/>
                    <a:pt x="3236" y="7967"/>
                  </a:cubicBezTo>
                  <a:cubicBezTo>
                    <a:pt x="3469" y="8267"/>
                    <a:pt x="3703" y="8634"/>
                    <a:pt x="3703" y="8968"/>
                  </a:cubicBezTo>
                  <a:cubicBezTo>
                    <a:pt x="3670" y="9902"/>
                    <a:pt x="3503" y="10836"/>
                    <a:pt x="3369" y="11770"/>
                  </a:cubicBezTo>
                  <a:cubicBezTo>
                    <a:pt x="3336" y="11770"/>
                    <a:pt x="3303" y="11803"/>
                    <a:pt x="3269" y="11803"/>
                  </a:cubicBezTo>
                  <a:cubicBezTo>
                    <a:pt x="3102" y="11436"/>
                    <a:pt x="2902" y="11069"/>
                    <a:pt x="2702" y="10702"/>
                  </a:cubicBezTo>
                  <a:cubicBezTo>
                    <a:pt x="2402" y="10035"/>
                    <a:pt x="1902" y="9535"/>
                    <a:pt x="1268" y="9234"/>
                  </a:cubicBezTo>
                  <a:cubicBezTo>
                    <a:pt x="1176" y="9179"/>
                    <a:pt x="1044" y="9155"/>
                    <a:pt x="916" y="9155"/>
                  </a:cubicBezTo>
                  <a:cubicBezTo>
                    <a:pt x="811" y="9155"/>
                    <a:pt x="709" y="9171"/>
                    <a:pt x="634" y="9201"/>
                  </a:cubicBezTo>
                  <a:cubicBezTo>
                    <a:pt x="501" y="9268"/>
                    <a:pt x="467" y="9601"/>
                    <a:pt x="501" y="9768"/>
                  </a:cubicBezTo>
                  <a:cubicBezTo>
                    <a:pt x="601" y="10135"/>
                    <a:pt x="701" y="10535"/>
                    <a:pt x="968" y="10802"/>
                  </a:cubicBezTo>
                  <a:cubicBezTo>
                    <a:pt x="1601" y="11569"/>
                    <a:pt x="2335" y="12270"/>
                    <a:pt x="3002" y="13004"/>
                  </a:cubicBezTo>
                  <a:cubicBezTo>
                    <a:pt x="3169" y="13137"/>
                    <a:pt x="3303" y="13404"/>
                    <a:pt x="3303" y="13604"/>
                  </a:cubicBezTo>
                  <a:cubicBezTo>
                    <a:pt x="3336" y="15072"/>
                    <a:pt x="3369" y="16540"/>
                    <a:pt x="3369" y="18007"/>
                  </a:cubicBezTo>
                  <a:cubicBezTo>
                    <a:pt x="3369" y="18041"/>
                    <a:pt x="3336" y="18074"/>
                    <a:pt x="3269" y="18141"/>
                  </a:cubicBezTo>
                  <a:cubicBezTo>
                    <a:pt x="3169" y="17974"/>
                    <a:pt x="3069" y="17874"/>
                    <a:pt x="3036" y="17740"/>
                  </a:cubicBezTo>
                  <a:cubicBezTo>
                    <a:pt x="2669" y="16740"/>
                    <a:pt x="1835" y="16139"/>
                    <a:pt x="1168" y="15439"/>
                  </a:cubicBezTo>
                  <a:cubicBezTo>
                    <a:pt x="1001" y="15272"/>
                    <a:pt x="801" y="15172"/>
                    <a:pt x="601" y="15139"/>
                  </a:cubicBezTo>
                  <a:cubicBezTo>
                    <a:pt x="553" y="15123"/>
                    <a:pt x="504" y="15116"/>
                    <a:pt x="456" y="15116"/>
                  </a:cubicBezTo>
                  <a:cubicBezTo>
                    <a:pt x="304" y="15116"/>
                    <a:pt x="152" y="15180"/>
                    <a:pt x="0" y="15205"/>
                  </a:cubicBezTo>
                  <a:cubicBezTo>
                    <a:pt x="67" y="15372"/>
                    <a:pt x="100" y="15572"/>
                    <a:pt x="200" y="15706"/>
                  </a:cubicBezTo>
                  <a:cubicBezTo>
                    <a:pt x="734" y="16373"/>
                    <a:pt x="1301" y="17007"/>
                    <a:pt x="1868" y="17674"/>
                  </a:cubicBezTo>
                  <a:cubicBezTo>
                    <a:pt x="2068" y="17907"/>
                    <a:pt x="2269" y="18174"/>
                    <a:pt x="2535" y="18308"/>
                  </a:cubicBezTo>
                  <a:cubicBezTo>
                    <a:pt x="3203" y="18641"/>
                    <a:pt x="3436" y="19175"/>
                    <a:pt x="3569" y="19842"/>
                  </a:cubicBezTo>
                  <a:cubicBezTo>
                    <a:pt x="3636" y="20209"/>
                    <a:pt x="3670" y="20576"/>
                    <a:pt x="3703" y="20909"/>
                  </a:cubicBezTo>
                  <a:cubicBezTo>
                    <a:pt x="3770" y="21543"/>
                    <a:pt x="3836" y="22177"/>
                    <a:pt x="3903" y="22811"/>
                  </a:cubicBezTo>
                  <a:cubicBezTo>
                    <a:pt x="3102" y="22210"/>
                    <a:pt x="2335" y="21643"/>
                    <a:pt x="1535" y="21110"/>
                  </a:cubicBezTo>
                  <a:cubicBezTo>
                    <a:pt x="1335" y="20943"/>
                    <a:pt x="968" y="20909"/>
                    <a:pt x="701" y="20909"/>
                  </a:cubicBezTo>
                  <a:cubicBezTo>
                    <a:pt x="367" y="20909"/>
                    <a:pt x="267" y="21110"/>
                    <a:pt x="434" y="21376"/>
                  </a:cubicBezTo>
                  <a:cubicBezTo>
                    <a:pt x="734" y="21843"/>
                    <a:pt x="1034" y="22310"/>
                    <a:pt x="1401" y="22744"/>
                  </a:cubicBezTo>
                  <a:cubicBezTo>
                    <a:pt x="1635" y="23011"/>
                    <a:pt x="1935" y="23178"/>
                    <a:pt x="2235" y="23378"/>
                  </a:cubicBezTo>
                  <a:cubicBezTo>
                    <a:pt x="2451" y="23501"/>
                    <a:pt x="2667" y="23682"/>
                    <a:pt x="2883" y="23682"/>
                  </a:cubicBezTo>
                  <a:cubicBezTo>
                    <a:pt x="2901" y="23682"/>
                    <a:pt x="2918" y="23681"/>
                    <a:pt x="2936" y="23678"/>
                  </a:cubicBezTo>
                  <a:cubicBezTo>
                    <a:pt x="3029" y="23668"/>
                    <a:pt x="3117" y="23663"/>
                    <a:pt x="3201" y="23663"/>
                  </a:cubicBezTo>
                  <a:cubicBezTo>
                    <a:pt x="3959" y="23663"/>
                    <a:pt x="4347" y="24071"/>
                    <a:pt x="4437" y="24912"/>
                  </a:cubicBezTo>
                  <a:cubicBezTo>
                    <a:pt x="4470" y="25046"/>
                    <a:pt x="4537" y="25179"/>
                    <a:pt x="4604" y="25313"/>
                  </a:cubicBezTo>
                  <a:cubicBezTo>
                    <a:pt x="4770" y="25846"/>
                    <a:pt x="4937" y="26347"/>
                    <a:pt x="5137" y="27014"/>
                  </a:cubicBezTo>
                  <a:cubicBezTo>
                    <a:pt x="4270" y="26613"/>
                    <a:pt x="3536" y="26280"/>
                    <a:pt x="2802" y="25980"/>
                  </a:cubicBezTo>
                  <a:cubicBezTo>
                    <a:pt x="2535" y="25880"/>
                    <a:pt x="2235" y="25780"/>
                    <a:pt x="1968" y="25780"/>
                  </a:cubicBezTo>
                  <a:cubicBezTo>
                    <a:pt x="1535" y="25780"/>
                    <a:pt x="1401" y="26113"/>
                    <a:pt x="1635" y="26480"/>
                  </a:cubicBezTo>
                  <a:cubicBezTo>
                    <a:pt x="1968" y="26980"/>
                    <a:pt x="2435" y="27314"/>
                    <a:pt x="3036" y="27547"/>
                  </a:cubicBezTo>
                  <a:cubicBezTo>
                    <a:pt x="3450" y="27727"/>
                    <a:pt x="3863" y="27820"/>
                    <a:pt x="4272" y="27820"/>
                  </a:cubicBezTo>
                  <a:cubicBezTo>
                    <a:pt x="4621" y="27820"/>
                    <a:pt x="4966" y="27752"/>
                    <a:pt x="5304" y="27614"/>
                  </a:cubicBezTo>
                  <a:cubicBezTo>
                    <a:pt x="5538" y="28048"/>
                    <a:pt x="5738" y="28415"/>
                    <a:pt x="5971" y="28782"/>
                  </a:cubicBezTo>
                  <a:cubicBezTo>
                    <a:pt x="6005" y="28748"/>
                    <a:pt x="6038" y="28715"/>
                    <a:pt x="6105" y="28682"/>
                  </a:cubicBezTo>
                  <a:cubicBezTo>
                    <a:pt x="5971" y="28381"/>
                    <a:pt x="5838" y="28081"/>
                    <a:pt x="5771" y="27781"/>
                  </a:cubicBezTo>
                  <a:cubicBezTo>
                    <a:pt x="5738" y="27648"/>
                    <a:pt x="5738" y="27447"/>
                    <a:pt x="5804" y="27314"/>
                  </a:cubicBezTo>
                  <a:cubicBezTo>
                    <a:pt x="6038" y="26947"/>
                    <a:pt x="6305" y="26613"/>
                    <a:pt x="6572" y="26280"/>
                  </a:cubicBezTo>
                  <a:cubicBezTo>
                    <a:pt x="7239" y="25479"/>
                    <a:pt x="7939" y="24679"/>
                    <a:pt x="8573" y="23845"/>
                  </a:cubicBezTo>
                  <a:cubicBezTo>
                    <a:pt x="8706" y="23711"/>
                    <a:pt x="8673" y="23445"/>
                    <a:pt x="8740" y="23244"/>
                  </a:cubicBezTo>
                  <a:cubicBezTo>
                    <a:pt x="8606" y="23244"/>
                    <a:pt x="8462" y="23223"/>
                    <a:pt x="8338" y="23223"/>
                  </a:cubicBezTo>
                  <a:cubicBezTo>
                    <a:pt x="8245" y="23223"/>
                    <a:pt x="8163" y="23235"/>
                    <a:pt x="8106" y="23278"/>
                  </a:cubicBezTo>
                  <a:cubicBezTo>
                    <a:pt x="6905" y="24078"/>
                    <a:pt x="5704" y="24846"/>
                    <a:pt x="5437" y="26413"/>
                  </a:cubicBezTo>
                  <a:cubicBezTo>
                    <a:pt x="5437" y="26413"/>
                    <a:pt x="5371" y="26447"/>
                    <a:pt x="5337" y="26447"/>
                  </a:cubicBezTo>
                  <a:cubicBezTo>
                    <a:pt x="5137" y="25846"/>
                    <a:pt x="4937" y="25212"/>
                    <a:pt x="4704" y="24612"/>
                  </a:cubicBezTo>
                  <a:cubicBezTo>
                    <a:pt x="4470" y="23878"/>
                    <a:pt x="4537" y="23478"/>
                    <a:pt x="5204" y="23078"/>
                  </a:cubicBezTo>
                  <a:cubicBezTo>
                    <a:pt x="6371" y="22444"/>
                    <a:pt x="7172" y="21443"/>
                    <a:pt x="7739" y="20276"/>
                  </a:cubicBezTo>
                  <a:cubicBezTo>
                    <a:pt x="7806" y="20142"/>
                    <a:pt x="7839" y="19975"/>
                    <a:pt x="7873" y="19842"/>
                  </a:cubicBezTo>
                  <a:cubicBezTo>
                    <a:pt x="7734" y="19819"/>
                    <a:pt x="7596" y="19780"/>
                    <a:pt x="7469" y="19780"/>
                  </a:cubicBezTo>
                  <a:cubicBezTo>
                    <a:pt x="7412" y="19780"/>
                    <a:pt x="7357" y="19788"/>
                    <a:pt x="7305" y="19809"/>
                  </a:cubicBezTo>
                  <a:cubicBezTo>
                    <a:pt x="6905" y="20042"/>
                    <a:pt x="6505" y="20342"/>
                    <a:pt x="6138" y="20643"/>
                  </a:cubicBezTo>
                  <a:cubicBezTo>
                    <a:pt x="5404" y="21343"/>
                    <a:pt x="4704" y="22077"/>
                    <a:pt x="4370" y="23078"/>
                  </a:cubicBezTo>
                  <a:cubicBezTo>
                    <a:pt x="4170" y="21743"/>
                    <a:pt x="4003" y="20409"/>
                    <a:pt x="3870" y="19108"/>
                  </a:cubicBezTo>
                  <a:cubicBezTo>
                    <a:pt x="3836" y="19008"/>
                    <a:pt x="3970" y="18841"/>
                    <a:pt x="4070" y="18741"/>
                  </a:cubicBezTo>
                  <a:cubicBezTo>
                    <a:pt x="4470" y="18308"/>
                    <a:pt x="5004" y="17941"/>
                    <a:pt x="5337" y="17440"/>
                  </a:cubicBezTo>
                  <a:cubicBezTo>
                    <a:pt x="6071" y="16373"/>
                    <a:pt x="6738" y="15205"/>
                    <a:pt x="7406" y="14105"/>
                  </a:cubicBezTo>
                  <a:cubicBezTo>
                    <a:pt x="7439" y="14071"/>
                    <a:pt x="7406" y="14004"/>
                    <a:pt x="7406" y="13804"/>
                  </a:cubicBezTo>
                  <a:cubicBezTo>
                    <a:pt x="7105" y="13904"/>
                    <a:pt x="6838" y="13971"/>
                    <a:pt x="6638" y="14105"/>
                  </a:cubicBezTo>
                  <a:cubicBezTo>
                    <a:pt x="5471" y="14905"/>
                    <a:pt x="4537" y="15939"/>
                    <a:pt x="3770" y="17140"/>
                  </a:cubicBezTo>
                  <a:cubicBezTo>
                    <a:pt x="3736" y="17073"/>
                    <a:pt x="3703" y="17040"/>
                    <a:pt x="3703" y="17040"/>
                  </a:cubicBezTo>
                  <a:cubicBezTo>
                    <a:pt x="3703" y="15839"/>
                    <a:pt x="3670" y="14638"/>
                    <a:pt x="3703" y="13437"/>
                  </a:cubicBezTo>
                  <a:cubicBezTo>
                    <a:pt x="3703" y="13304"/>
                    <a:pt x="3803" y="13171"/>
                    <a:pt x="3903" y="13104"/>
                  </a:cubicBezTo>
                  <a:cubicBezTo>
                    <a:pt x="5271" y="12103"/>
                    <a:pt x="6672" y="11102"/>
                    <a:pt x="8039" y="10135"/>
                  </a:cubicBezTo>
                  <a:cubicBezTo>
                    <a:pt x="8139" y="10035"/>
                    <a:pt x="8173" y="9902"/>
                    <a:pt x="8273" y="9801"/>
                  </a:cubicBezTo>
                  <a:cubicBezTo>
                    <a:pt x="8239" y="9735"/>
                    <a:pt x="8173" y="9701"/>
                    <a:pt x="8139" y="9668"/>
                  </a:cubicBezTo>
                  <a:cubicBezTo>
                    <a:pt x="6171" y="9768"/>
                    <a:pt x="4704" y="10735"/>
                    <a:pt x="3736" y="12537"/>
                  </a:cubicBezTo>
                  <a:cubicBezTo>
                    <a:pt x="3803" y="11303"/>
                    <a:pt x="3936" y="10135"/>
                    <a:pt x="4137" y="8934"/>
                  </a:cubicBezTo>
                  <a:cubicBezTo>
                    <a:pt x="4170" y="8734"/>
                    <a:pt x="4437" y="8467"/>
                    <a:pt x="4670" y="8367"/>
                  </a:cubicBezTo>
                  <a:cubicBezTo>
                    <a:pt x="5838" y="7933"/>
                    <a:pt x="6738" y="7133"/>
                    <a:pt x="7672" y="6399"/>
                  </a:cubicBezTo>
                  <a:cubicBezTo>
                    <a:pt x="7806" y="6266"/>
                    <a:pt x="7839" y="6032"/>
                    <a:pt x="7906" y="5832"/>
                  </a:cubicBezTo>
                  <a:cubicBezTo>
                    <a:pt x="7727" y="5772"/>
                    <a:pt x="7549" y="5660"/>
                    <a:pt x="7394" y="5660"/>
                  </a:cubicBezTo>
                  <a:cubicBezTo>
                    <a:pt x="7375" y="5660"/>
                    <a:pt x="7357" y="5662"/>
                    <a:pt x="7339" y="5665"/>
                  </a:cubicBezTo>
                  <a:cubicBezTo>
                    <a:pt x="6505" y="5865"/>
                    <a:pt x="5704" y="6132"/>
                    <a:pt x="5071" y="6799"/>
                  </a:cubicBezTo>
                  <a:cubicBezTo>
                    <a:pt x="4904" y="6999"/>
                    <a:pt x="4737" y="7233"/>
                    <a:pt x="4570" y="7433"/>
                  </a:cubicBezTo>
                  <a:cubicBezTo>
                    <a:pt x="4403" y="7266"/>
                    <a:pt x="4337" y="7166"/>
                    <a:pt x="4370" y="7066"/>
                  </a:cubicBezTo>
                  <a:cubicBezTo>
                    <a:pt x="4670" y="6166"/>
                    <a:pt x="4704" y="5198"/>
                    <a:pt x="5538" y="4431"/>
                  </a:cubicBezTo>
                  <a:cubicBezTo>
                    <a:pt x="6572" y="3464"/>
                    <a:pt x="7406" y="2263"/>
                    <a:pt x="8340" y="1162"/>
                  </a:cubicBezTo>
                  <a:cubicBezTo>
                    <a:pt x="8440" y="1029"/>
                    <a:pt x="8473" y="862"/>
                    <a:pt x="8506" y="695"/>
                  </a:cubicBezTo>
                  <a:cubicBezTo>
                    <a:pt x="8628" y="232"/>
                    <a:pt x="8554" y="0"/>
                    <a:pt x="82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05" name="Google Shape;1305;p51"/>
            <p:cNvSpPr/>
            <p:nvPr/>
          </p:nvSpPr>
          <p:spPr>
            <a:xfrm>
              <a:off x="2160523" y="1591450"/>
              <a:ext cx="5015092" cy="1000000"/>
            </a:xfrm>
            <a:custGeom>
              <a:avLst/>
              <a:gdLst/>
              <a:ahLst/>
              <a:cxnLst/>
              <a:rect l="l" t="t" r="r" b="b"/>
              <a:pathLst>
                <a:path w="71919" h="20002" extrusionOk="0">
                  <a:moveTo>
                    <a:pt x="9240" y="1"/>
                  </a:moveTo>
                  <a:cubicBezTo>
                    <a:pt x="7639" y="34"/>
                    <a:pt x="6038" y="201"/>
                    <a:pt x="4437" y="267"/>
                  </a:cubicBezTo>
                  <a:cubicBezTo>
                    <a:pt x="3436" y="334"/>
                    <a:pt x="2435" y="234"/>
                    <a:pt x="1601" y="935"/>
                  </a:cubicBezTo>
                  <a:cubicBezTo>
                    <a:pt x="1568" y="968"/>
                    <a:pt x="1501" y="968"/>
                    <a:pt x="1435" y="1001"/>
                  </a:cubicBezTo>
                  <a:cubicBezTo>
                    <a:pt x="501" y="1201"/>
                    <a:pt x="501" y="1201"/>
                    <a:pt x="434" y="2102"/>
                  </a:cubicBezTo>
                  <a:cubicBezTo>
                    <a:pt x="300" y="4704"/>
                    <a:pt x="167" y="7339"/>
                    <a:pt x="34" y="9941"/>
                  </a:cubicBezTo>
                  <a:cubicBezTo>
                    <a:pt x="0" y="10308"/>
                    <a:pt x="0" y="10675"/>
                    <a:pt x="0" y="11042"/>
                  </a:cubicBezTo>
                  <a:cubicBezTo>
                    <a:pt x="67" y="11075"/>
                    <a:pt x="100" y="11075"/>
                    <a:pt x="167" y="11109"/>
                  </a:cubicBezTo>
                  <a:cubicBezTo>
                    <a:pt x="267" y="10942"/>
                    <a:pt x="434" y="10808"/>
                    <a:pt x="434" y="10642"/>
                  </a:cubicBezTo>
                  <a:cubicBezTo>
                    <a:pt x="534" y="9141"/>
                    <a:pt x="634" y="7639"/>
                    <a:pt x="667" y="6138"/>
                  </a:cubicBezTo>
                  <a:cubicBezTo>
                    <a:pt x="701" y="4837"/>
                    <a:pt x="667" y="3536"/>
                    <a:pt x="701" y="2236"/>
                  </a:cubicBezTo>
                  <a:cubicBezTo>
                    <a:pt x="701" y="2069"/>
                    <a:pt x="734" y="1802"/>
                    <a:pt x="834" y="1735"/>
                  </a:cubicBezTo>
                  <a:cubicBezTo>
                    <a:pt x="1601" y="1335"/>
                    <a:pt x="2302" y="701"/>
                    <a:pt x="3269" y="668"/>
                  </a:cubicBezTo>
                  <a:cubicBezTo>
                    <a:pt x="5171" y="568"/>
                    <a:pt x="7105" y="434"/>
                    <a:pt x="9040" y="401"/>
                  </a:cubicBezTo>
                  <a:cubicBezTo>
                    <a:pt x="9310" y="396"/>
                    <a:pt x="9580" y="394"/>
                    <a:pt x="9848" y="394"/>
                  </a:cubicBezTo>
                  <a:cubicBezTo>
                    <a:pt x="11506" y="394"/>
                    <a:pt x="13141" y="472"/>
                    <a:pt x="14777" y="501"/>
                  </a:cubicBezTo>
                  <a:cubicBezTo>
                    <a:pt x="17880" y="534"/>
                    <a:pt x="20948" y="601"/>
                    <a:pt x="24051" y="634"/>
                  </a:cubicBezTo>
                  <a:cubicBezTo>
                    <a:pt x="27887" y="668"/>
                    <a:pt x="31723" y="701"/>
                    <a:pt x="35559" y="701"/>
                  </a:cubicBezTo>
                  <a:cubicBezTo>
                    <a:pt x="39295" y="701"/>
                    <a:pt x="43031" y="658"/>
                    <a:pt x="46784" y="658"/>
                  </a:cubicBezTo>
                  <a:cubicBezTo>
                    <a:pt x="47722" y="658"/>
                    <a:pt x="48662" y="661"/>
                    <a:pt x="49602" y="668"/>
                  </a:cubicBezTo>
                  <a:cubicBezTo>
                    <a:pt x="53572" y="701"/>
                    <a:pt x="57541" y="801"/>
                    <a:pt x="61511" y="868"/>
                  </a:cubicBezTo>
                  <a:cubicBezTo>
                    <a:pt x="62978" y="901"/>
                    <a:pt x="64480" y="1035"/>
                    <a:pt x="65981" y="1068"/>
                  </a:cubicBezTo>
                  <a:cubicBezTo>
                    <a:pt x="66848" y="1101"/>
                    <a:pt x="67682" y="1101"/>
                    <a:pt x="68516" y="1101"/>
                  </a:cubicBezTo>
                  <a:cubicBezTo>
                    <a:pt x="69250" y="1101"/>
                    <a:pt x="69950" y="1101"/>
                    <a:pt x="70684" y="1068"/>
                  </a:cubicBezTo>
                  <a:cubicBezTo>
                    <a:pt x="71018" y="1068"/>
                    <a:pt x="71251" y="1201"/>
                    <a:pt x="71251" y="1602"/>
                  </a:cubicBezTo>
                  <a:cubicBezTo>
                    <a:pt x="71284" y="5138"/>
                    <a:pt x="71318" y="8707"/>
                    <a:pt x="71351" y="12243"/>
                  </a:cubicBezTo>
                  <a:cubicBezTo>
                    <a:pt x="71385" y="14644"/>
                    <a:pt x="71385" y="17046"/>
                    <a:pt x="71385" y="19448"/>
                  </a:cubicBezTo>
                  <a:cubicBezTo>
                    <a:pt x="71385" y="19737"/>
                    <a:pt x="71410" y="20001"/>
                    <a:pt x="71742" y="20001"/>
                  </a:cubicBezTo>
                  <a:cubicBezTo>
                    <a:pt x="71793" y="20001"/>
                    <a:pt x="71852" y="19995"/>
                    <a:pt x="71918" y="19982"/>
                  </a:cubicBezTo>
                  <a:cubicBezTo>
                    <a:pt x="71918" y="19781"/>
                    <a:pt x="71918" y="19615"/>
                    <a:pt x="71918" y="19448"/>
                  </a:cubicBezTo>
                  <a:cubicBezTo>
                    <a:pt x="71918" y="14745"/>
                    <a:pt x="71885" y="10075"/>
                    <a:pt x="71852" y="5371"/>
                  </a:cubicBezTo>
                  <a:cubicBezTo>
                    <a:pt x="71818" y="4037"/>
                    <a:pt x="71785" y="2669"/>
                    <a:pt x="71718" y="1335"/>
                  </a:cubicBezTo>
                  <a:cubicBezTo>
                    <a:pt x="71718" y="1135"/>
                    <a:pt x="71551" y="835"/>
                    <a:pt x="71385" y="801"/>
                  </a:cubicBezTo>
                  <a:cubicBezTo>
                    <a:pt x="71018" y="668"/>
                    <a:pt x="70617" y="668"/>
                    <a:pt x="70217" y="668"/>
                  </a:cubicBezTo>
                  <a:cubicBezTo>
                    <a:pt x="68983" y="668"/>
                    <a:pt x="67749" y="701"/>
                    <a:pt x="66514" y="701"/>
                  </a:cubicBezTo>
                  <a:cubicBezTo>
                    <a:pt x="66147" y="701"/>
                    <a:pt x="65747" y="634"/>
                    <a:pt x="65380" y="601"/>
                  </a:cubicBezTo>
                  <a:cubicBezTo>
                    <a:pt x="63746" y="568"/>
                    <a:pt x="62111" y="501"/>
                    <a:pt x="60477" y="468"/>
                  </a:cubicBezTo>
                  <a:cubicBezTo>
                    <a:pt x="55940" y="368"/>
                    <a:pt x="51370" y="234"/>
                    <a:pt x="46834" y="234"/>
                  </a:cubicBezTo>
                  <a:cubicBezTo>
                    <a:pt x="46009" y="229"/>
                    <a:pt x="45185" y="227"/>
                    <a:pt x="44361" y="227"/>
                  </a:cubicBezTo>
                  <a:cubicBezTo>
                    <a:pt x="39281" y="227"/>
                    <a:pt x="34201" y="306"/>
                    <a:pt x="29121" y="334"/>
                  </a:cubicBezTo>
                  <a:cubicBezTo>
                    <a:pt x="27220" y="334"/>
                    <a:pt x="25318" y="301"/>
                    <a:pt x="23417" y="267"/>
                  </a:cubicBezTo>
                  <a:cubicBezTo>
                    <a:pt x="20415" y="201"/>
                    <a:pt x="17379" y="134"/>
                    <a:pt x="14377" y="101"/>
                  </a:cubicBezTo>
                  <a:cubicBezTo>
                    <a:pt x="12643" y="67"/>
                    <a:pt x="10941" y="1"/>
                    <a:pt x="92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06" name="Google Shape;1306;p51"/>
            <p:cNvSpPr/>
            <p:nvPr/>
          </p:nvSpPr>
          <p:spPr>
            <a:xfrm>
              <a:off x="2162824" y="3644196"/>
              <a:ext cx="4977855" cy="473903"/>
            </a:xfrm>
            <a:custGeom>
              <a:avLst/>
              <a:gdLst/>
              <a:ahLst/>
              <a:cxnLst/>
              <a:rect l="l" t="t" r="r" b="b"/>
              <a:pathLst>
                <a:path w="71385" h="9479" extrusionOk="0">
                  <a:moveTo>
                    <a:pt x="160" y="0"/>
                  </a:moveTo>
                  <a:cubicBezTo>
                    <a:pt x="132" y="0"/>
                    <a:pt x="101" y="2"/>
                    <a:pt x="67" y="5"/>
                  </a:cubicBezTo>
                  <a:cubicBezTo>
                    <a:pt x="67" y="72"/>
                    <a:pt x="34" y="172"/>
                    <a:pt x="34" y="239"/>
                  </a:cubicBezTo>
                  <a:cubicBezTo>
                    <a:pt x="34" y="1640"/>
                    <a:pt x="1" y="3041"/>
                    <a:pt x="34" y="4442"/>
                  </a:cubicBezTo>
                  <a:cubicBezTo>
                    <a:pt x="34" y="5810"/>
                    <a:pt x="101" y="7177"/>
                    <a:pt x="167" y="8545"/>
                  </a:cubicBezTo>
                  <a:cubicBezTo>
                    <a:pt x="192" y="8985"/>
                    <a:pt x="342" y="9192"/>
                    <a:pt x="644" y="9192"/>
                  </a:cubicBezTo>
                  <a:cubicBezTo>
                    <a:pt x="754" y="9192"/>
                    <a:pt x="884" y="9165"/>
                    <a:pt x="1035" y="9112"/>
                  </a:cubicBezTo>
                  <a:cubicBezTo>
                    <a:pt x="1085" y="9095"/>
                    <a:pt x="1135" y="9087"/>
                    <a:pt x="1189" y="9087"/>
                  </a:cubicBezTo>
                  <a:cubicBezTo>
                    <a:pt x="1243" y="9087"/>
                    <a:pt x="1301" y="9095"/>
                    <a:pt x="1368" y="9112"/>
                  </a:cubicBezTo>
                  <a:cubicBezTo>
                    <a:pt x="1635" y="9145"/>
                    <a:pt x="1902" y="9245"/>
                    <a:pt x="2169" y="9279"/>
                  </a:cubicBezTo>
                  <a:cubicBezTo>
                    <a:pt x="4103" y="9345"/>
                    <a:pt x="6005" y="9479"/>
                    <a:pt x="7940" y="9479"/>
                  </a:cubicBezTo>
                  <a:cubicBezTo>
                    <a:pt x="10208" y="9445"/>
                    <a:pt x="12509" y="9312"/>
                    <a:pt x="14811" y="9279"/>
                  </a:cubicBezTo>
                  <a:cubicBezTo>
                    <a:pt x="15269" y="9272"/>
                    <a:pt x="15727" y="9269"/>
                    <a:pt x="16186" y="9269"/>
                  </a:cubicBezTo>
                  <a:cubicBezTo>
                    <a:pt x="17438" y="9269"/>
                    <a:pt x="18689" y="9288"/>
                    <a:pt x="19941" y="9288"/>
                  </a:cubicBezTo>
                  <a:cubicBezTo>
                    <a:pt x="20399" y="9288"/>
                    <a:pt x="20858" y="9286"/>
                    <a:pt x="21316" y="9279"/>
                  </a:cubicBezTo>
                  <a:cubicBezTo>
                    <a:pt x="24518" y="9212"/>
                    <a:pt x="27720" y="9045"/>
                    <a:pt x="30923" y="9012"/>
                  </a:cubicBezTo>
                  <a:cubicBezTo>
                    <a:pt x="32224" y="8978"/>
                    <a:pt x="33533" y="8970"/>
                    <a:pt x="34842" y="8970"/>
                  </a:cubicBezTo>
                  <a:cubicBezTo>
                    <a:pt x="36151" y="8970"/>
                    <a:pt x="37461" y="8978"/>
                    <a:pt x="38762" y="8978"/>
                  </a:cubicBezTo>
                  <a:cubicBezTo>
                    <a:pt x="40996" y="8945"/>
                    <a:pt x="43231" y="8912"/>
                    <a:pt x="45466" y="8845"/>
                  </a:cubicBezTo>
                  <a:cubicBezTo>
                    <a:pt x="47568" y="8778"/>
                    <a:pt x="49669" y="8645"/>
                    <a:pt x="51737" y="8578"/>
                  </a:cubicBezTo>
                  <a:cubicBezTo>
                    <a:pt x="52621" y="8561"/>
                    <a:pt x="53505" y="8553"/>
                    <a:pt x="54389" y="8553"/>
                  </a:cubicBezTo>
                  <a:cubicBezTo>
                    <a:pt x="55273" y="8553"/>
                    <a:pt x="56157" y="8561"/>
                    <a:pt x="57041" y="8578"/>
                  </a:cubicBezTo>
                  <a:cubicBezTo>
                    <a:pt x="58642" y="8578"/>
                    <a:pt x="60244" y="8645"/>
                    <a:pt x="61845" y="8645"/>
                  </a:cubicBezTo>
                  <a:cubicBezTo>
                    <a:pt x="64413" y="8678"/>
                    <a:pt x="67015" y="8745"/>
                    <a:pt x="69584" y="8745"/>
                  </a:cubicBezTo>
                  <a:cubicBezTo>
                    <a:pt x="70217" y="8745"/>
                    <a:pt x="70818" y="8478"/>
                    <a:pt x="71285" y="8044"/>
                  </a:cubicBezTo>
                  <a:cubicBezTo>
                    <a:pt x="71385" y="7944"/>
                    <a:pt x="71385" y="7744"/>
                    <a:pt x="71385" y="7577"/>
                  </a:cubicBezTo>
                  <a:lnTo>
                    <a:pt x="71385" y="7577"/>
                  </a:lnTo>
                  <a:cubicBezTo>
                    <a:pt x="71285" y="7611"/>
                    <a:pt x="71151" y="7644"/>
                    <a:pt x="71018" y="7678"/>
                  </a:cubicBezTo>
                  <a:cubicBezTo>
                    <a:pt x="70651" y="7878"/>
                    <a:pt x="70251" y="8245"/>
                    <a:pt x="69850" y="8245"/>
                  </a:cubicBezTo>
                  <a:cubicBezTo>
                    <a:pt x="68399" y="8320"/>
                    <a:pt x="66948" y="8357"/>
                    <a:pt x="65497" y="8357"/>
                  </a:cubicBezTo>
                  <a:cubicBezTo>
                    <a:pt x="65014" y="8357"/>
                    <a:pt x="64530" y="8353"/>
                    <a:pt x="64046" y="8345"/>
                  </a:cubicBezTo>
                  <a:cubicBezTo>
                    <a:pt x="62445" y="8345"/>
                    <a:pt x="60844" y="8211"/>
                    <a:pt x="59243" y="8178"/>
                  </a:cubicBezTo>
                  <a:cubicBezTo>
                    <a:pt x="57842" y="8178"/>
                    <a:pt x="56456" y="8163"/>
                    <a:pt x="55074" y="8163"/>
                  </a:cubicBezTo>
                  <a:cubicBezTo>
                    <a:pt x="54384" y="8163"/>
                    <a:pt x="53694" y="8167"/>
                    <a:pt x="53005" y="8178"/>
                  </a:cubicBezTo>
                  <a:cubicBezTo>
                    <a:pt x="50637" y="8211"/>
                    <a:pt x="48268" y="8311"/>
                    <a:pt x="45900" y="8378"/>
                  </a:cubicBezTo>
                  <a:cubicBezTo>
                    <a:pt x="43365" y="8445"/>
                    <a:pt x="40796" y="8545"/>
                    <a:pt x="38261" y="8578"/>
                  </a:cubicBezTo>
                  <a:cubicBezTo>
                    <a:pt x="36793" y="8595"/>
                    <a:pt x="35326" y="8595"/>
                    <a:pt x="33858" y="8595"/>
                  </a:cubicBezTo>
                  <a:cubicBezTo>
                    <a:pt x="32390" y="8595"/>
                    <a:pt x="30923" y="8595"/>
                    <a:pt x="29455" y="8612"/>
                  </a:cubicBezTo>
                  <a:cubicBezTo>
                    <a:pt x="25619" y="8678"/>
                    <a:pt x="21783" y="8812"/>
                    <a:pt x="17913" y="8878"/>
                  </a:cubicBezTo>
                  <a:cubicBezTo>
                    <a:pt x="14978" y="8945"/>
                    <a:pt x="12042" y="9012"/>
                    <a:pt x="9107" y="9012"/>
                  </a:cubicBezTo>
                  <a:cubicBezTo>
                    <a:pt x="8666" y="9018"/>
                    <a:pt x="8224" y="9021"/>
                    <a:pt x="7782" y="9021"/>
                  </a:cubicBezTo>
                  <a:cubicBezTo>
                    <a:pt x="5812" y="9021"/>
                    <a:pt x="3823" y="8966"/>
                    <a:pt x="1835" y="8912"/>
                  </a:cubicBezTo>
                  <a:cubicBezTo>
                    <a:pt x="1435" y="8912"/>
                    <a:pt x="935" y="8912"/>
                    <a:pt x="734" y="8712"/>
                  </a:cubicBezTo>
                  <a:cubicBezTo>
                    <a:pt x="501" y="8445"/>
                    <a:pt x="568" y="7944"/>
                    <a:pt x="568" y="7544"/>
                  </a:cubicBezTo>
                  <a:cubicBezTo>
                    <a:pt x="534" y="5176"/>
                    <a:pt x="501" y="2774"/>
                    <a:pt x="501" y="406"/>
                  </a:cubicBezTo>
                  <a:cubicBezTo>
                    <a:pt x="501" y="135"/>
                    <a:pt x="420" y="0"/>
                    <a:pt x="1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07" name="Google Shape;1307;p51"/>
            <p:cNvSpPr/>
            <p:nvPr/>
          </p:nvSpPr>
          <p:spPr>
            <a:xfrm>
              <a:off x="7082570" y="3082188"/>
              <a:ext cx="76845" cy="935856"/>
            </a:xfrm>
            <a:custGeom>
              <a:avLst/>
              <a:gdLst/>
              <a:ahLst/>
              <a:cxnLst/>
              <a:rect l="l" t="t" r="r" b="b"/>
              <a:pathLst>
                <a:path w="1102" h="18719" extrusionOk="0">
                  <a:moveTo>
                    <a:pt x="629" y="0"/>
                  </a:moveTo>
                  <a:cubicBezTo>
                    <a:pt x="590" y="0"/>
                    <a:pt x="547" y="2"/>
                    <a:pt x="501" y="5"/>
                  </a:cubicBezTo>
                  <a:cubicBezTo>
                    <a:pt x="701" y="6243"/>
                    <a:pt x="1" y="12481"/>
                    <a:pt x="268" y="18718"/>
                  </a:cubicBezTo>
                  <a:cubicBezTo>
                    <a:pt x="435" y="18518"/>
                    <a:pt x="535" y="18285"/>
                    <a:pt x="535" y="18051"/>
                  </a:cubicBezTo>
                  <a:cubicBezTo>
                    <a:pt x="701" y="14682"/>
                    <a:pt x="835" y="11313"/>
                    <a:pt x="935" y="7977"/>
                  </a:cubicBezTo>
                  <a:cubicBezTo>
                    <a:pt x="1035" y="5476"/>
                    <a:pt x="1035" y="2974"/>
                    <a:pt x="1102" y="472"/>
                  </a:cubicBezTo>
                  <a:cubicBezTo>
                    <a:pt x="1102" y="141"/>
                    <a:pt x="993" y="0"/>
                    <a:pt x="6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08" name="Google Shape;1308;p51"/>
            <p:cNvSpPr/>
            <p:nvPr/>
          </p:nvSpPr>
          <p:spPr>
            <a:xfrm>
              <a:off x="7111457" y="2832252"/>
              <a:ext cx="65043" cy="68493"/>
            </a:xfrm>
            <a:custGeom>
              <a:avLst/>
              <a:gdLst/>
              <a:ahLst/>
              <a:cxnLst/>
              <a:rect l="l" t="t" r="r" b="b"/>
              <a:pathLst>
                <a:path w="1301" h="1370" extrusionOk="0">
                  <a:moveTo>
                    <a:pt x="701" y="0"/>
                  </a:moveTo>
                  <a:cubicBezTo>
                    <a:pt x="301" y="0"/>
                    <a:pt x="1" y="367"/>
                    <a:pt x="1" y="801"/>
                  </a:cubicBezTo>
                  <a:cubicBezTo>
                    <a:pt x="34" y="1168"/>
                    <a:pt x="234" y="1368"/>
                    <a:pt x="568" y="1368"/>
                  </a:cubicBezTo>
                  <a:cubicBezTo>
                    <a:pt x="581" y="1369"/>
                    <a:pt x="594" y="1370"/>
                    <a:pt x="607" y="1370"/>
                  </a:cubicBezTo>
                  <a:cubicBezTo>
                    <a:pt x="932" y="1370"/>
                    <a:pt x="1300" y="985"/>
                    <a:pt x="1268" y="601"/>
                  </a:cubicBezTo>
                  <a:cubicBezTo>
                    <a:pt x="1235" y="301"/>
                    <a:pt x="1101" y="0"/>
                    <a:pt x="7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09" name="Google Shape;1309;p51"/>
            <p:cNvSpPr/>
            <p:nvPr/>
          </p:nvSpPr>
          <p:spPr>
            <a:xfrm>
              <a:off x="7131455" y="2696513"/>
              <a:ext cx="65093" cy="54195"/>
            </a:xfrm>
            <a:custGeom>
              <a:avLst/>
              <a:gdLst/>
              <a:ahLst/>
              <a:cxnLst/>
              <a:rect l="l" t="t" r="r" b="b"/>
              <a:pathLst>
                <a:path w="1302" h="1084" extrusionOk="0">
                  <a:moveTo>
                    <a:pt x="444" y="1"/>
                  </a:moveTo>
                  <a:cubicBezTo>
                    <a:pt x="178" y="1"/>
                    <a:pt x="1" y="190"/>
                    <a:pt x="1" y="480"/>
                  </a:cubicBezTo>
                  <a:cubicBezTo>
                    <a:pt x="1" y="797"/>
                    <a:pt x="151" y="1083"/>
                    <a:pt x="480" y="1083"/>
                  </a:cubicBezTo>
                  <a:cubicBezTo>
                    <a:pt x="498" y="1083"/>
                    <a:pt x="516" y="1083"/>
                    <a:pt x="535" y="1081"/>
                  </a:cubicBezTo>
                  <a:cubicBezTo>
                    <a:pt x="735" y="1048"/>
                    <a:pt x="935" y="814"/>
                    <a:pt x="1302" y="547"/>
                  </a:cubicBezTo>
                  <a:cubicBezTo>
                    <a:pt x="968" y="314"/>
                    <a:pt x="768" y="47"/>
                    <a:pt x="568" y="13"/>
                  </a:cubicBezTo>
                  <a:cubicBezTo>
                    <a:pt x="525" y="5"/>
                    <a:pt x="483" y="1"/>
                    <a:pt x="4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10" name="Google Shape;1310;p51"/>
            <p:cNvSpPr/>
            <p:nvPr/>
          </p:nvSpPr>
          <p:spPr>
            <a:xfrm>
              <a:off x="7139804" y="2945343"/>
              <a:ext cx="54495" cy="46095"/>
            </a:xfrm>
            <a:custGeom>
              <a:avLst/>
              <a:gdLst/>
              <a:ahLst/>
              <a:cxnLst/>
              <a:rect l="l" t="t" r="r" b="b"/>
              <a:pathLst>
                <a:path w="1090" h="922" extrusionOk="0">
                  <a:moveTo>
                    <a:pt x="619" y="1"/>
                  </a:moveTo>
                  <a:cubicBezTo>
                    <a:pt x="590" y="1"/>
                    <a:pt x="562" y="3"/>
                    <a:pt x="534" y="7"/>
                  </a:cubicBezTo>
                  <a:cubicBezTo>
                    <a:pt x="334" y="40"/>
                    <a:pt x="134" y="274"/>
                    <a:pt x="34" y="507"/>
                  </a:cubicBezTo>
                  <a:cubicBezTo>
                    <a:pt x="1" y="574"/>
                    <a:pt x="268" y="874"/>
                    <a:pt x="434" y="907"/>
                  </a:cubicBezTo>
                  <a:cubicBezTo>
                    <a:pt x="478" y="917"/>
                    <a:pt x="520" y="922"/>
                    <a:pt x="561" y="922"/>
                  </a:cubicBezTo>
                  <a:cubicBezTo>
                    <a:pt x="798" y="922"/>
                    <a:pt x="973" y="759"/>
                    <a:pt x="1001" y="474"/>
                  </a:cubicBezTo>
                  <a:cubicBezTo>
                    <a:pt x="1090" y="120"/>
                    <a:pt x="840" y="1"/>
                    <a:pt x="6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725282" y="920151"/>
                <a:ext cx="9432409" cy="7988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3200" b="1" i="1" u="sng" dirty="0"/>
                  <a:t>Ví </a:t>
                </a:r>
                <a:r>
                  <a:rPr lang="en-US" sz="3200" b="1" i="1" u="sng" dirty="0" err="1"/>
                  <a:t>dụ</a:t>
                </a:r>
                <a:r>
                  <a:rPr lang="en-US" sz="3200" b="1" i="1" u="sng" dirty="0"/>
                  <a:t>  3:</a:t>
                </a:r>
                <a:r>
                  <a:rPr lang="en-US" sz="3200" b="1" i="1" dirty="0"/>
                  <a:t> </a:t>
                </a:r>
                <a:r>
                  <a:rPr lang="en-US" sz="3200" dirty="0" err="1"/>
                  <a:t>Tìm</a:t>
                </a:r>
                <a:r>
                  <a:rPr lang="en-US" sz="3200" dirty="0"/>
                  <a:t> </a:t>
                </a:r>
                <a:r>
                  <a:rPr lang="en-US" sz="3200" dirty="0" err="1"/>
                  <a:t>số</a:t>
                </a:r>
                <a:r>
                  <a:rPr lang="en-US" sz="3200" dirty="0"/>
                  <a:t> </a:t>
                </a:r>
                <a:r>
                  <a:rPr lang="en-US" sz="3200" dirty="0" err="1"/>
                  <a:t>đối</a:t>
                </a:r>
                <a:r>
                  <a:rPr lang="en-US" sz="3200" dirty="0"/>
                  <a:t> </a:t>
                </a:r>
                <a:r>
                  <a:rPr lang="en-US" sz="3200" dirty="0" err="1"/>
                  <a:t>của</a:t>
                </a:r>
                <a:r>
                  <a:rPr lang="en-US" sz="3200" dirty="0"/>
                  <a:t> </a:t>
                </a:r>
                <a:r>
                  <a:rPr lang="en-US" sz="3200" dirty="0" err="1"/>
                  <a:t>mỗi</a:t>
                </a:r>
                <a:r>
                  <a:rPr lang="en-US" sz="3200" dirty="0"/>
                  <a:t> </a:t>
                </a:r>
                <a:r>
                  <a:rPr lang="en-US" sz="3200" dirty="0" err="1"/>
                  <a:t>phân</a:t>
                </a:r>
                <a:r>
                  <a:rPr lang="en-US" sz="3200" dirty="0"/>
                  <a:t> </a:t>
                </a:r>
                <a:r>
                  <a:rPr lang="en-US" sz="3200" dirty="0" err="1"/>
                  <a:t>số</a:t>
                </a:r>
                <a:r>
                  <a:rPr lang="en-US" sz="3200" dirty="0"/>
                  <a:t> </a:t>
                </a:r>
                <a:r>
                  <a:rPr lang="en-US" sz="3200" dirty="0" err="1"/>
                  <a:t>sau</a:t>
                </a:r>
                <a:r>
                  <a:rPr lang="en-US" sz="3200" dirty="0"/>
                  <a:t>: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3200" dirty="0"/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3200" dirty="0"/>
                  <a:t>;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3200" b="1" dirty="0"/>
                  <a:t> </a:t>
                </a:r>
                <a:r>
                  <a:rPr lang="en-US" sz="3200" dirty="0" err="1"/>
                  <a:t>và</a:t>
                </a:r>
                <a:r>
                  <a:rPr lang="en-US" sz="3200" dirty="0"/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lang="vi-VN" sz="3200" b="1" i="1" u="sng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5282" y="920151"/>
                <a:ext cx="9432409" cy="798873"/>
              </a:xfrm>
              <a:prstGeom prst="rect">
                <a:avLst/>
              </a:prstGeom>
              <a:blipFill rotWithShape="0">
                <a:blip r:embed="rId3"/>
                <a:stretch>
                  <a:fillRect l="-1616" b="-122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5758791" y="1866561"/>
            <a:ext cx="17747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i="1" u="sng" dirty="0" err="1"/>
              <a:t>Giải</a:t>
            </a:r>
            <a:r>
              <a:rPr lang="en-US" sz="3200" b="1" i="1" u="sng" dirty="0"/>
              <a:t>:</a:t>
            </a:r>
            <a:endParaRPr lang="vi-VN" sz="3200" b="1" i="1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256151" y="2472612"/>
                <a:ext cx="4698441" cy="10366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5000"/>
                  </a:lnSpc>
                  <a:spcBef>
                    <a:spcPts val="800"/>
                  </a:spcBef>
                  <a:spcAft>
                    <a:spcPts val="800"/>
                  </a:spcAft>
                </a:pPr>
                <a:r>
                  <a:rPr lang="en-GB" sz="3200" dirty="0">
                    <a:ea typeface="Times New Roman" panose="02020603050405020304" pitchFamily="18" charset="0"/>
                  </a:rPr>
                  <a:t>S</a:t>
                </a:r>
                <a:r>
                  <a:rPr lang="en-GB" sz="3200" dirty="0" err="1">
                    <a:ea typeface="Times New Roman" panose="02020603050405020304" pitchFamily="18" charset="0"/>
                  </a:rPr>
                  <a:t>ố</a:t>
                </a:r>
                <a:r>
                  <a:rPr lang="en-GB" sz="3200" dirty="0">
                    <a:ea typeface="Times New Roman" panose="02020603050405020304" pitchFamily="18" charset="0"/>
                  </a:rPr>
                  <a:t> </a:t>
                </a:r>
                <a:r>
                  <a:rPr lang="en-GB" sz="3200" dirty="0" err="1">
                    <a:ea typeface="Times New Roman" panose="02020603050405020304" pitchFamily="18" charset="0"/>
                  </a:rPr>
                  <a:t>đối</a:t>
                </a:r>
                <a:r>
                  <a:rPr lang="en-GB" sz="3200" dirty="0">
                    <a:ea typeface="Times New Roman" panose="02020603050405020304" pitchFamily="18" charset="0"/>
                  </a:rPr>
                  <a:t> </a:t>
                </a:r>
                <a:r>
                  <a:rPr lang="en-GB" sz="3200" dirty="0" err="1">
                    <a:ea typeface="Times New Roman" panose="02020603050405020304" pitchFamily="18" charset="0"/>
                  </a:rPr>
                  <a:t>của</a:t>
                </a:r>
                <a:r>
                  <a:rPr lang="en-GB" sz="3200" dirty="0">
                    <a:ea typeface="Times New Roman" panose="02020603050405020304" pitchFamily="18" charset="0"/>
                  </a:rPr>
                  <a:t> </a:t>
                </a:r>
                <a:r>
                  <a:rPr lang="en-GB" sz="3200" dirty="0" err="1">
                    <a:ea typeface="Times New Roman" panose="02020603050405020304" pitchFamily="18" charset="0"/>
                  </a:rPr>
                  <a:t>phân</a:t>
                </a:r>
                <a:r>
                  <a:rPr lang="en-GB" sz="3200" dirty="0">
                    <a:ea typeface="Times New Roman" panose="02020603050405020304" pitchFamily="18" charset="0"/>
                  </a:rPr>
                  <a:t> </a:t>
                </a:r>
                <a:r>
                  <a:rPr lang="en-GB" sz="3200" dirty="0" err="1">
                    <a:ea typeface="Times New Roman" panose="02020603050405020304" pitchFamily="18" charset="0"/>
                  </a:rPr>
                  <a:t>số</a:t>
                </a:r>
                <a:r>
                  <a:rPr lang="en-GB" sz="3200" dirty="0"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</m:t>
                        </m:r>
                      </m:den>
                    </m:f>
                    <m:r>
                      <a:rPr lang="en-GB" sz="32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en-GB" sz="3200" dirty="0">
                    <a:ea typeface="Times New Roman" panose="02020603050405020304" pitchFamily="18" charset="0"/>
                  </a:rPr>
                  <a:t>là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3200" dirty="0">
                    <a:ea typeface="Times New Roman" panose="02020603050405020304" pitchFamily="18" charset="0"/>
                  </a:rPr>
                  <a:t> </a:t>
                </a:r>
                <a:endParaRPr lang="en-US" sz="3200" dirty="0"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6151" y="2472612"/>
                <a:ext cx="4698441" cy="1036630"/>
              </a:xfrm>
              <a:prstGeom prst="rect">
                <a:avLst/>
              </a:prstGeom>
              <a:blipFill rotWithShape="0">
                <a:blip r:embed="rId4"/>
                <a:stretch>
                  <a:fillRect l="-3243" b="-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2193004" y="3241773"/>
                <a:ext cx="6790767" cy="9843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5000"/>
                  </a:lnSpc>
                  <a:spcBef>
                    <a:spcPts val="800"/>
                  </a:spcBef>
                  <a:spcAft>
                    <a:spcPts val="800"/>
                  </a:spcAft>
                </a:pPr>
                <a:r>
                  <a:rPr lang="en-GB" sz="3200" dirty="0">
                    <a:ea typeface="Times New Roman" panose="02020603050405020304" pitchFamily="18" charset="0"/>
                  </a:rPr>
                  <a:t>S</a:t>
                </a:r>
                <a:r>
                  <a:rPr lang="en-GB" sz="3200" dirty="0" err="1">
                    <a:ea typeface="Times New Roman" panose="02020603050405020304" pitchFamily="18" charset="0"/>
                  </a:rPr>
                  <a:t>ố</a:t>
                </a:r>
                <a:r>
                  <a:rPr lang="en-GB" sz="3200" dirty="0">
                    <a:ea typeface="Times New Roman" panose="02020603050405020304" pitchFamily="18" charset="0"/>
                  </a:rPr>
                  <a:t> </a:t>
                </a:r>
                <a:r>
                  <a:rPr lang="en-GB" sz="3200" dirty="0" err="1">
                    <a:ea typeface="Times New Roman" panose="02020603050405020304" pitchFamily="18" charset="0"/>
                  </a:rPr>
                  <a:t>đối</a:t>
                </a:r>
                <a:r>
                  <a:rPr lang="en-GB" sz="3200" dirty="0">
                    <a:ea typeface="Times New Roman" panose="02020603050405020304" pitchFamily="18" charset="0"/>
                  </a:rPr>
                  <a:t> </a:t>
                </a:r>
                <a:r>
                  <a:rPr lang="en-GB" sz="3200" dirty="0" err="1">
                    <a:ea typeface="Times New Roman" panose="02020603050405020304" pitchFamily="18" charset="0"/>
                  </a:rPr>
                  <a:t>của</a:t>
                </a:r>
                <a:r>
                  <a:rPr lang="en-GB" sz="3200" dirty="0">
                    <a:ea typeface="Times New Roman" panose="02020603050405020304" pitchFamily="18" charset="0"/>
                  </a:rPr>
                  <a:t> </a:t>
                </a:r>
                <a:r>
                  <a:rPr lang="en-GB" sz="3200" dirty="0" err="1">
                    <a:ea typeface="Times New Roman" panose="02020603050405020304" pitchFamily="18" charset="0"/>
                  </a:rPr>
                  <a:t>phân</a:t>
                </a:r>
                <a:r>
                  <a:rPr lang="en-GB" sz="3200" dirty="0">
                    <a:ea typeface="Times New Roman" panose="02020603050405020304" pitchFamily="18" charset="0"/>
                  </a:rPr>
                  <a:t> </a:t>
                </a:r>
                <a:r>
                  <a:rPr lang="en-GB" sz="3200" dirty="0" err="1">
                    <a:ea typeface="Times New Roman" panose="02020603050405020304" pitchFamily="18" charset="0"/>
                  </a:rPr>
                  <a:t>số</a:t>
                </a:r>
                <a:r>
                  <a:rPr lang="en-GB" sz="3200" dirty="0"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7</m:t>
                        </m:r>
                      </m:den>
                    </m:f>
                    <m:r>
                      <a:rPr lang="en-GB" sz="32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en-GB" sz="3200" dirty="0" err="1">
                    <a:ea typeface="Times New Roman" panose="02020603050405020304" pitchFamily="18" charset="0"/>
                  </a:rPr>
                  <a:t>là</a:t>
                </a:r>
                <a:r>
                  <a:rPr lang="en-GB" sz="3200" dirty="0">
                    <a:ea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GB" sz="3200" dirty="0">
                    <a:ea typeface="Times New Roman" panose="02020603050405020304" pitchFamily="18" charset="0"/>
                  </a:rPr>
                  <a:t> </a:t>
                </a:r>
                <a:endParaRPr lang="en-US" sz="3200" dirty="0"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3004" y="3241773"/>
                <a:ext cx="6790767" cy="984372"/>
              </a:xfrm>
              <a:prstGeom prst="rect">
                <a:avLst/>
              </a:prstGeom>
              <a:blipFill rotWithShape="0">
                <a:blip r:embed="rId5"/>
                <a:stretch>
                  <a:fillRect l="-2334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2250435" y="4058499"/>
                <a:ext cx="6790767" cy="9715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5000"/>
                  </a:lnSpc>
                  <a:spcBef>
                    <a:spcPts val="800"/>
                  </a:spcBef>
                  <a:spcAft>
                    <a:spcPts val="800"/>
                  </a:spcAft>
                </a:pPr>
                <a:r>
                  <a:rPr lang="en-GB" sz="3200" dirty="0">
                    <a:ea typeface="Times New Roman" panose="02020603050405020304" pitchFamily="18" charset="0"/>
                  </a:rPr>
                  <a:t>S</a:t>
                </a:r>
                <a:r>
                  <a:rPr lang="en-GB" sz="3200" dirty="0" err="1">
                    <a:ea typeface="Times New Roman" panose="02020603050405020304" pitchFamily="18" charset="0"/>
                  </a:rPr>
                  <a:t>ố</a:t>
                </a:r>
                <a:r>
                  <a:rPr lang="en-GB" sz="3200" dirty="0">
                    <a:ea typeface="Times New Roman" panose="02020603050405020304" pitchFamily="18" charset="0"/>
                  </a:rPr>
                  <a:t> </a:t>
                </a:r>
                <a:r>
                  <a:rPr lang="en-GB" sz="3200" dirty="0" err="1">
                    <a:ea typeface="Times New Roman" panose="02020603050405020304" pitchFamily="18" charset="0"/>
                  </a:rPr>
                  <a:t>đối</a:t>
                </a:r>
                <a:r>
                  <a:rPr lang="en-GB" sz="3200" dirty="0">
                    <a:ea typeface="Times New Roman" panose="02020603050405020304" pitchFamily="18" charset="0"/>
                  </a:rPr>
                  <a:t> </a:t>
                </a:r>
                <a:r>
                  <a:rPr lang="en-GB" sz="3200" dirty="0" err="1">
                    <a:ea typeface="Times New Roman" panose="02020603050405020304" pitchFamily="18" charset="0"/>
                  </a:rPr>
                  <a:t>của</a:t>
                </a:r>
                <a:r>
                  <a:rPr lang="en-GB" sz="3200" dirty="0">
                    <a:ea typeface="Times New Roman" panose="02020603050405020304" pitchFamily="18" charset="0"/>
                  </a:rPr>
                  <a:t> </a:t>
                </a:r>
                <a:r>
                  <a:rPr lang="en-GB" sz="3200" dirty="0" err="1">
                    <a:ea typeface="Times New Roman" panose="02020603050405020304" pitchFamily="18" charset="0"/>
                  </a:rPr>
                  <a:t>phân</a:t>
                </a:r>
                <a:r>
                  <a:rPr lang="en-GB" sz="3200" dirty="0">
                    <a:ea typeface="Times New Roman" panose="02020603050405020304" pitchFamily="18" charset="0"/>
                  </a:rPr>
                  <a:t> </a:t>
                </a:r>
                <a:r>
                  <a:rPr lang="en-GB" sz="3200" dirty="0" err="1">
                    <a:ea typeface="Times New Roman" panose="02020603050405020304" pitchFamily="18" charset="0"/>
                  </a:rPr>
                  <a:t>số</a:t>
                </a:r>
                <a:r>
                  <a:rPr lang="en-GB" sz="3200" dirty="0"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</m:t>
                        </m:r>
                      </m:den>
                    </m:f>
                    <m:r>
                      <a:rPr lang="en-GB" sz="32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en-GB" sz="3200" dirty="0">
                    <a:ea typeface="Times New Roman" panose="02020603050405020304" pitchFamily="18" charset="0"/>
                  </a:rPr>
                  <a:t>là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GB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3200" dirty="0">
                    <a:ea typeface="Times New Roman" panose="02020603050405020304" pitchFamily="18" charset="0"/>
                  </a:rPr>
                  <a:t> </a:t>
                </a:r>
                <a:endParaRPr lang="en-US" sz="3200" dirty="0"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0435" y="4058499"/>
                <a:ext cx="6790767" cy="971548"/>
              </a:xfrm>
              <a:prstGeom prst="rect">
                <a:avLst/>
              </a:prstGeom>
              <a:blipFill rotWithShape="0">
                <a:blip r:embed="rId6"/>
                <a:stretch>
                  <a:fillRect l="-2244" b="-100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2256151" y="4761246"/>
                <a:ext cx="6790767" cy="9804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5000"/>
                  </a:lnSpc>
                  <a:spcBef>
                    <a:spcPts val="800"/>
                  </a:spcBef>
                  <a:spcAft>
                    <a:spcPts val="800"/>
                  </a:spcAft>
                </a:pPr>
                <a:r>
                  <a:rPr lang="en-GB" sz="3200" dirty="0">
                    <a:ea typeface="Times New Roman" panose="02020603050405020304" pitchFamily="18" charset="0"/>
                  </a:rPr>
                  <a:t>Số </a:t>
                </a:r>
                <a:r>
                  <a:rPr lang="en-GB" sz="3200" dirty="0" err="1">
                    <a:ea typeface="Times New Roman" panose="02020603050405020304" pitchFamily="18" charset="0"/>
                  </a:rPr>
                  <a:t>đối</a:t>
                </a:r>
                <a:r>
                  <a:rPr lang="en-GB" sz="3200" dirty="0">
                    <a:ea typeface="Times New Roman" panose="02020603050405020304" pitchFamily="18" charset="0"/>
                  </a:rPr>
                  <a:t> </a:t>
                </a:r>
                <a:r>
                  <a:rPr lang="en-GB" sz="3200" dirty="0" err="1">
                    <a:ea typeface="Times New Roman" panose="02020603050405020304" pitchFamily="18" charset="0"/>
                  </a:rPr>
                  <a:t>của</a:t>
                </a:r>
                <a:r>
                  <a:rPr lang="en-GB" sz="3200" dirty="0">
                    <a:ea typeface="Times New Roman" panose="02020603050405020304" pitchFamily="18" charset="0"/>
                  </a:rPr>
                  <a:t> </a:t>
                </a:r>
                <a:r>
                  <a:rPr lang="en-GB" sz="3200" dirty="0" err="1">
                    <a:ea typeface="Times New Roman" panose="02020603050405020304" pitchFamily="18" charset="0"/>
                  </a:rPr>
                  <a:t>phân</a:t>
                </a:r>
                <a:r>
                  <a:rPr lang="en-GB" sz="3200" dirty="0">
                    <a:ea typeface="Times New Roman" panose="02020603050405020304" pitchFamily="18" charset="0"/>
                  </a:rPr>
                  <a:t> </a:t>
                </a:r>
                <a:r>
                  <a:rPr lang="en-GB" sz="3200" dirty="0" err="1">
                    <a:ea typeface="Times New Roman" panose="02020603050405020304" pitchFamily="18" charset="0"/>
                  </a:rPr>
                  <a:t>số</a:t>
                </a:r>
                <a:r>
                  <a:rPr lang="en-GB" sz="3200" dirty="0">
                    <a:ea typeface="Times New Roman" panose="020206030504050203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6</m:t>
                        </m:r>
                      </m:den>
                    </m:f>
                    <m:r>
                      <a:rPr lang="en-GB" sz="32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en-GB" sz="3200" dirty="0">
                    <a:ea typeface="Times New Roman" panose="02020603050405020304" pitchFamily="18" charset="0"/>
                  </a:rPr>
                  <a:t>là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GB" sz="3200" dirty="0">
                    <a:ea typeface="Times New Roman" panose="02020603050405020304" pitchFamily="18" charset="0"/>
                  </a:rPr>
                  <a:t> </a:t>
                </a:r>
                <a:endParaRPr lang="en-US" sz="3200" dirty="0"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6151" y="4761246"/>
                <a:ext cx="6790767" cy="980461"/>
              </a:xfrm>
              <a:prstGeom prst="rect">
                <a:avLst/>
              </a:prstGeom>
              <a:blipFill rotWithShape="0">
                <a:blip r:embed="rId7"/>
                <a:stretch>
                  <a:fillRect l="-2244" b="-99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88249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  <p:bldP spid="4" grpId="0"/>
      <p:bldP spid="15" grpId="0"/>
      <p:bldP spid="14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0001" y="491991"/>
            <a:ext cx="8526752" cy="811737"/>
          </a:xfrm>
        </p:spPr>
        <p:txBody>
          <a:bodyPr/>
          <a:lstStyle/>
          <a:p>
            <a:r>
              <a:rPr lang="en-US" sz="3200" b="1" dirty="0">
                <a:solidFill>
                  <a:srgbClr val="FF0000"/>
                </a:solidFill>
                <a:latin typeface="+mn-lt"/>
              </a:rPr>
              <a:t>2. </a:t>
            </a:r>
            <a:r>
              <a:rPr lang="en-US" sz="3200" b="1" dirty="0" err="1">
                <a:solidFill>
                  <a:srgbClr val="FF0000"/>
                </a:solidFill>
                <a:latin typeface="+mn-lt"/>
              </a:rPr>
              <a:t>Quy</a:t>
            </a:r>
            <a:r>
              <a:rPr lang="en-US" sz="32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n-lt"/>
              </a:rPr>
              <a:t>tắc</a:t>
            </a:r>
            <a:r>
              <a:rPr lang="en-US" sz="32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n-lt"/>
              </a:rPr>
              <a:t>trừ</a:t>
            </a:r>
            <a:r>
              <a:rPr lang="en-US" sz="32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n-lt"/>
              </a:rPr>
              <a:t>hai</a:t>
            </a:r>
            <a:r>
              <a:rPr lang="en-US" sz="32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n-lt"/>
              </a:rPr>
              <a:t>phân</a:t>
            </a:r>
            <a:r>
              <a:rPr lang="en-US" sz="32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n-lt"/>
              </a:rPr>
              <a:t>số</a:t>
            </a:r>
            <a:endParaRPr lang="vi-VN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3" name="Picture 2" descr="Những câu hỏi và hình ảnh hại não. - Home | Facebook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6840" y="1770175"/>
            <a:ext cx="624273" cy="1001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41441" y="1569275"/>
            <a:ext cx="8784400" cy="1317797"/>
          </a:xfrm>
          <a:prstGeom prst="rect">
            <a:avLst/>
          </a:prstGeom>
          <a:noFill/>
          <a:ln w="19050">
            <a:solidFill>
              <a:schemeClr val="tx1">
                <a:lumMod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3200" dirty="0" err="1"/>
              <a:t>Hãy</a:t>
            </a:r>
            <a:r>
              <a:rPr lang="en-US" sz="3200" dirty="0"/>
              <a:t> </a:t>
            </a:r>
            <a:r>
              <a:rPr lang="en-US" sz="3200" dirty="0" err="1"/>
              <a:t>nhắc</a:t>
            </a:r>
            <a:r>
              <a:rPr lang="en-US" sz="3200" dirty="0"/>
              <a:t> </a:t>
            </a:r>
            <a:r>
              <a:rPr lang="en-US" sz="3200" dirty="0" err="1"/>
              <a:t>lại</a:t>
            </a:r>
            <a:r>
              <a:rPr lang="en-US" sz="3200" dirty="0"/>
              <a:t> </a:t>
            </a:r>
            <a:r>
              <a:rPr lang="en-US" sz="3200" dirty="0" err="1"/>
              <a:t>quy</a:t>
            </a:r>
            <a:r>
              <a:rPr lang="en-US" sz="3200" dirty="0"/>
              <a:t> </a:t>
            </a:r>
            <a:r>
              <a:rPr lang="en-US" sz="3200" dirty="0" err="1"/>
              <a:t>tắc</a:t>
            </a:r>
            <a:r>
              <a:rPr lang="en-US" sz="3200" dirty="0"/>
              <a:t> </a:t>
            </a:r>
            <a:r>
              <a:rPr lang="en-US" sz="3200" dirty="0" err="1"/>
              <a:t>trừ</a:t>
            </a:r>
            <a:r>
              <a:rPr lang="en-US" sz="3200" dirty="0"/>
              <a:t> </a:t>
            </a:r>
            <a:r>
              <a:rPr lang="en-US" sz="3200" dirty="0" err="1"/>
              <a:t>hai</a:t>
            </a:r>
            <a:r>
              <a:rPr lang="en-US" sz="3200" dirty="0"/>
              <a:t> </a:t>
            </a:r>
            <a:r>
              <a:rPr lang="en-US" sz="3200" dirty="0" err="1"/>
              <a:t>phân</a:t>
            </a:r>
            <a:r>
              <a:rPr lang="en-US" sz="3200" dirty="0"/>
              <a:t> </a:t>
            </a:r>
            <a:r>
              <a:rPr lang="en-US" sz="3200" dirty="0" err="1"/>
              <a:t>số</a:t>
            </a:r>
            <a:r>
              <a:rPr lang="en-US" sz="3200" dirty="0"/>
              <a:t> </a:t>
            </a:r>
            <a:r>
              <a:rPr lang="en-US" sz="3200" dirty="0" err="1"/>
              <a:t>cùng</a:t>
            </a:r>
            <a:r>
              <a:rPr lang="en-US" sz="3200" dirty="0"/>
              <a:t> </a:t>
            </a:r>
            <a:r>
              <a:rPr lang="en-US" sz="3200" dirty="0" err="1"/>
              <a:t>mẫu</a:t>
            </a:r>
            <a:r>
              <a:rPr lang="en-US" sz="3200" dirty="0"/>
              <a:t> </a:t>
            </a:r>
            <a:r>
              <a:rPr lang="en-US" sz="3200" dirty="0" err="1"/>
              <a:t>đã</a:t>
            </a:r>
            <a:r>
              <a:rPr lang="en-US" sz="3200" dirty="0"/>
              <a:t> </a:t>
            </a:r>
            <a:r>
              <a:rPr lang="en-US" sz="3200" dirty="0" err="1"/>
              <a:t>học</a:t>
            </a:r>
            <a:r>
              <a:rPr lang="en-US" sz="3200" dirty="0"/>
              <a:t> ở </a:t>
            </a:r>
            <a:r>
              <a:rPr lang="en-US" sz="3200" dirty="0" err="1"/>
              <a:t>tiểu</a:t>
            </a:r>
            <a:r>
              <a:rPr lang="en-US" sz="3200" dirty="0"/>
              <a:t> </a:t>
            </a:r>
            <a:r>
              <a:rPr lang="en-US" sz="3200" dirty="0" err="1"/>
              <a:t>học</a:t>
            </a:r>
            <a:r>
              <a:rPr lang="en-US" sz="3200" dirty="0"/>
              <a:t>.</a:t>
            </a:r>
            <a:endParaRPr lang="vi-VN" sz="3200" dirty="0"/>
          </a:p>
        </p:txBody>
      </p:sp>
      <p:grpSp>
        <p:nvGrpSpPr>
          <p:cNvPr id="6" name="Group 5"/>
          <p:cNvGrpSpPr/>
          <p:nvPr/>
        </p:nvGrpSpPr>
        <p:grpSpPr>
          <a:xfrm>
            <a:off x="1585546" y="1499380"/>
            <a:ext cx="9453703" cy="2572289"/>
            <a:chOff x="1054146" y="2615998"/>
            <a:chExt cx="7111437" cy="1732758"/>
          </a:xfrm>
        </p:grpSpPr>
        <p:grpSp>
          <p:nvGrpSpPr>
            <p:cNvPr id="7" name="Group 2"/>
            <p:cNvGrpSpPr/>
            <p:nvPr/>
          </p:nvGrpSpPr>
          <p:grpSpPr>
            <a:xfrm>
              <a:off x="1113052" y="2623968"/>
              <a:ext cx="7052531" cy="1724788"/>
              <a:chOff x="-206803" y="115570"/>
              <a:chExt cx="2258393" cy="1332703"/>
            </a:xfrm>
            <a:solidFill>
              <a:schemeClr val="bg1">
                <a:lumMod val="40000"/>
                <a:lumOff val="60000"/>
              </a:schemeClr>
            </a:solidFill>
          </p:grpSpPr>
          <p:sp>
            <p:nvSpPr>
              <p:cNvPr id="9" name="Freeform 3"/>
              <p:cNvSpPr/>
              <p:nvPr/>
            </p:nvSpPr>
            <p:spPr>
              <a:xfrm>
                <a:off x="-206803" y="115570"/>
                <a:ext cx="2258393" cy="1332703"/>
              </a:xfrm>
              <a:custGeom>
                <a:avLst/>
                <a:gdLst/>
                <a:ahLst/>
                <a:cxnLst/>
                <a:rect l="l" t="t" r="r" b="b"/>
                <a:pathLst>
                  <a:path w="2063458" h="2203873">
                    <a:moveTo>
                      <a:pt x="0" y="0"/>
                    </a:moveTo>
                    <a:lnTo>
                      <a:pt x="2063458" y="0"/>
                    </a:lnTo>
                    <a:lnTo>
                      <a:pt x="2063458" y="2203873"/>
                    </a:lnTo>
                    <a:lnTo>
                      <a:pt x="0" y="2203873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</p:spPr>
          </p:sp>
        </p:grp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54146" y="2615998"/>
              <a:ext cx="374944" cy="530139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068717" y="1557157"/>
                <a:ext cx="9030696" cy="210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GB" sz="3200" dirty="0" err="1"/>
                  <a:t>Muốn</a:t>
                </a:r>
                <a:r>
                  <a:rPr lang="en-GB" sz="3200" dirty="0"/>
                  <a:t> </a:t>
                </a:r>
                <a:r>
                  <a:rPr lang="en-GB" sz="3200" dirty="0" err="1"/>
                  <a:t>trừ</a:t>
                </a:r>
                <a:r>
                  <a:rPr lang="en-GB" sz="3200" dirty="0"/>
                  <a:t> </a:t>
                </a:r>
                <a:r>
                  <a:rPr lang="en-GB" sz="3200" dirty="0" err="1"/>
                  <a:t>hai</a:t>
                </a:r>
                <a:r>
                  <a:rPr lang="en-GB" sz="3200" dirty="0"/>
                  <a:t> </a:t>
                </a:r>
                <a:r>
                  <a:rPr lang="en-GB" sz="3200" dirty="0" err="1"/>
                  <a:t>phân</a:t>
                </a:r>
                <a:r>
                  <a:rPr lang="en-GB" sz="3200" dirty="0"/>
                  <a:t> </a:t>
                </a:r>
                <a:r>
                  <a:rPr lang="en-GB" sz="3200" dirty="0" err="1"/>
                  <a:t>số</a:t>
                </a:r>
                <a:r>
                  <a:rPr lang="en-GB" sz="3200" dirty="0"/>
                  <a:t> </a:t>
                </a:r>
                <a:r>
                  <a:rPr lang="en-GB" sz="3200" dirty="0" err="1"/>
                  <a:t>có</a:t>
                </a:r>
                <a:r>
                  <a:rPr lang="en-GB" sz="3200" dirty="0"/>
                  <a:t> </a:t>
                </a:r>
                <a:r>
                  <a:rPr lang="en-GB" sz="3200" dirty="0" err="1"/>
                  <a:t>cùng</a:t>
                </a:r>
                <a:r>
                  <a:rPr lang="en-GB" sz="3200" dirty="0"/>
                  <a:t> </a:t>
                </a:r>
                <a:r>
                  <a:rPr lang="en-GB" sz="3200" dirty="0" err="1"/>
                  <a:t>mẫu</a:t>
                </a:r>
                <a:r>
                  <a:rPr lang="en-GB" sz="3200" dirty="0"/>
                  <a:t>, ta </a:t>
                </a:r>
                <a:r>
                  <a:rPr lang="en-GB" sz="3200" dirty="0" err="1"/>
                  <a:t>trừ</a:t>
                </a:r>
                <a:r>
                  <a:rPr lang="en-GB" sz="3200" dirty="0"/>
                  <a:t> </a:t>
                </a:r>
                <a:r>
                  <a:rPr lang="en-GB" sz="3200" dirty="0" err="1"/>
                  <a:t>tử</a:t>
                </a:r>
                <a:r>
                  <a:rPr lang="en-GB" sz="3200" dirty="0"/>
                  <a:t> </a:t>
                </a:r>
                <a:r>
                  <a:rPr lang="en-GB" sz="3200" dirty="0" err="1"/>
                  <a:t>của</a:t>
                </a:r>
                <a:r>
                  <a:rPr lang="en-GB" sz="3200" dirty="0"/>
                  <a:t> </a:t>
                </a:r>
                <a:r>
                  <a:rPr lang="en-GB" sz="3200" dirty="0" err="1"/>
                  <a:t>số</a:t>
                </a:r>
                <a:r>
                  <a:rPr lang="en-GB" sz="3200" dirty="0"/>
                  <a:t> </a:t>
                </a:r>
                <a:r>
                  <a:rPr lang="en-GB" sz="3200" dirty="0" err="1"/>
                  <a:t>bị</a:t>
                </a:r>
                <a:r>
                  <a:rPr lang="en-GB" sz="3200" dirty="0"/>
                  <a:t> </a:t>
                </a:r>
                <a:r>
                  <a:rPr lang="en-GB" sz="3200" dirty="0" err="1"/>
                  <a:t>trừ</a:t>
                </a:r>
                <a:r>
                  <a:rPr lang="en-GB" sz="3200" dirty="0"/>
                  <a:t> </a:t>
                </a:r>
                <a:r>
                  <a:rPr lang="en-GB" sz="3200" dirty="0" err="1"/>
                  <a:t>cho</a:t>
                </a:r>
                <a:r>
                  <a:rPr lang="en-GB" sz="3200" dirty="0"/>
                  <a:t> </a:t>
                </a:r>
                <a:r>
                  <a:rPr lang="en-GB" sz="3200" dirty="0" err="1"/>
                  <a:t>tử</a:t>
                </a:r>
                <a:r>
                  <a:rPr lang="en-GB" sz="3200" dirty="0"/>
                  <a:t> </a:t>
                </a:r>
                <a:r>
                  <a:rPr lang="en-GB" sz="3200" dirty="0" err="1"/>
                  <a:t>của</a:t>
                </a:r>
                <a:r>
                  <a:rPr lang="en-GB" sz="3200" dirty="0"/>
                  <a:t> </a:t>
                </a:r>
                <a:r>
                  <a:rPr lang="en-GB" sz="3200" dirty="0" err="1"/>
                  <a:t>số</a:t>
                </a:r>
                <a:r>
                  <a:rPr lang="en-GB" sz="3200" dirty="0"/>
                  <a:t> </a:t>
                </a:r>
                <a:r>
                  <a:rPr lang="en-GB" sz="3200" dirty="0" err="1"/>
                  <a:t>trừ</a:t>
                </a:r>
                <a:r>
                  <a:rPr lang="en-GB" sz="3200" dirty="0"/>
                  <a:t> </a:t>
                </a:r>
                <a:r>
                  <a:rPr lang="en-GB" sz="3200" dirty="0" err="1"/>
                  <a:t>và</a:t>
                </a:r>
                <a:r>
                  <a:rPr lang="en-GB" sz="3200" dirty="0"/>
                  <a:t> </a:t>
                </a:r>
                <a:r>
                  <a:rPr lang="en-GB" sz="3200" dirty="0" err="1"/>
                  <a:t>giữ</a:t>
                </a:r>
                <a:r>
                  <a:rPr lang="en-GB" sz="3200" dirty="0"/>
                  <a:t> </a:t>
                </a:r>
                <a:r>
                  <a:rPr lang="en-GB" sz="3200" dirty="0" err="1"/>
                  <a:t>nguyên</a:t>
                </a:r>
                <a:r>
                  <a:rPr lang="en-GB" sz="3200" dirty="0"/>
                  <a:t> </a:t>
                </a:r>
                <a:r>
                  <a:rPr lang="en-GB" sz="3200" dirty="0" err="1"/>
                  <a:t>mẫu</a:t>
                </a:r>
                <a:r>
                  <a:rPr lang="en-GB" sz="3200" dirty="0"/>
                  <a:t>:</a:t>
                </a:r>
                <a:endParaRPr lang="en-US" sz="3200" dirty="0"/>
              </a:p>
              <a:p>
                <a:pPr algn="ctr">
                  <a:lnSpc>
                    <a:spcPct val="12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𝒂</m:t>
                        </m:r>
                      </m:num>
                      <m:den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𝒎</m:t>
                        </m:r>
                      </m:den>
                    </m:f>
                  </m:oMath>
                </a14:m>
                <a:r>
                  <a:rPr lang="en-US" sz="3200" b="1" dirty="0"/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𝒃</m:t>
                        </m:r>
                      </m:num>
                      <m:den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𝒎</m:t>
                        </m:r>
                      </m:den>
                    </m:f>
                  </m:oMath>
                </a14:m>
                <a:r>
                  <a:rPr lang="en-US" sz="3200" b="1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𝒃</m:t>
                        </m:r>
                      </m:num>
                      <m:den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𝒎</m:t>
                        </m:r>
                      </m:den>
                    </m:f>
                  </m:oMath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8717" y="1557157"/>
                <a:ext cx="9030696" cy="2100832"/>
              </a:xfrm>
              <a:prstGeom prst="rect">
                <a:avLst/>
              </a:prstGeom>
              <a:blipFill>
                <a:blip r:embed="rId4"/>
                <a:stretch>
                  <a:fillRect l="-1687" t="-870" b="-37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2134809" y="4192827"/>
                <a:ext cx="6031531" cy="9754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5000"/>
                  </a:lnSpc>
                  <a:spcBef>
                    <a:spcPts val="800"/>
                  </a:spcBef>
                  <a:spcAft>
                    <a:spcPts val="800"/>
                  </a:spcAft>
                </a:pPr>
                <a:r>
                  <a:rPr lang="en-US" sz="3200" i="1" u="sng" dirty="0">
                    <a:ea typeface="Times New Roman" panose="02020603050405020304" pitchFamily="18" charset="0"/>
                  </a:rPr>
                  <a:t>VD</a:t>
                </a:r>
                <a:r>
                  <a:rPr lang="en-US" sz="3200" i="1" dirty="0"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3200" dirty="0">
                    <a:ea typeface="Times New Roman" panose="020206030504050203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3200" dirty="0">
                    <a:ea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−1−3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5</m:t>
                        </m:r>
                      </m:den>
                    </m:f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−4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US" sz="3200" dirty="0"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4809" y="4192827"/>
                <a:ext cx="6031531" cy="975460"/>
              </a:xfrm>
              <a:prstGeom prst="rect">
                <a:avLst/>
              </a:prstGeom>
              <a:blipFill>
                <a:blip r:embed="rId5"/>
                <a:stretch>
                  <a:fillRect l="-2521" b="-7692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94760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4" grpId="1" animBg="1"/>
      <p:bldP spid="10" grpId="0" build="p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EFA"/>
              </a:clrFrom>
              <a:clrTo>
                <a:srgbClr val="FFFEFA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6667" l="5833" r="97500">
                        <a14:foregroundMark x1="21667" y1="46667" x2="21667" y2="46667"/>
                        <a14:foregroundMark x1="22500" y1="46667" x2="5833" y2="40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68060" y="724874"/>
            <a:ext cx="1316968" cy="65848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085028" y="636908"/>
                <a:ext cx="3174520" cy="7913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Tính: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13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−9</m:t>
                        </m:r>
                      </m:den>
                    </m:f>
                  </m:oMath>
                </a14:m>
                <a:r>
                  <a:rPr lang="en-US" sz="3200" dirty="0"/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−6</m:t>
                        </m:r>
                      </m:den>
                    </m:f>
                  </m:oMath>
                </a14:m>
                <a:r>
                  <a:rPr lang="en-US" sz="3200" dirty="0"/>
                  <a:t> </a:t>
                </a:r>
                <a:endParaRPr lang="vi-VN" sz="32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5028" y="636908"/>
                <a:ext cx="3174520" cy="791370"/>
              </a:xfrm>
              <a:prstGeom prst="rect">
                <a:avLst/>
              </a:prstGeom>
              <a:blipFill>
                <a:blip r:embed="rId4"/>
                <a:stretch>
                  <a:fillRect l="-4781" b="-10938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485187" y="1289494"/>
                <a:ext cx="9503789" cy="13127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2800" i="1" dirty="0">
                    <a:solidFill>
                      <a:srgbClr val="002060"/>
                    </a:solidFill>
                  </a:rPr>
                  <a:t>Bước 1. </a:t>
                </a:r>
                <a:r>
                  <a:rPr lang="en-US" sz="2800" dirty="0" err="1"/>
                  <a:t>Quy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đồng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mẫu</a:t>
                </a:r>
                <a:r>
                  <a:rPr lang="en-US" sz="2800" dirty="0"/>
                  <a:t> </a:t>
                </a:r>
                <a:r>
                  <a:rPr lang="en-US" sz="2800" dirty="0" err="1"/>
                  <a:t>hai</a:t>
                </a:r>
                <a:r>
                  <a:rPr lang="en-US" sz="2800" dirty="0"/>
                  <a:t> </a:t>
                </a:r>
                <a:r>
                  <a:rPr lang="en-US" sz="2800" dirty="0" err="1"/>
                  <a:t>phân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số</a:t>
                </a:r>
                <a:r>
                  <a:rPr lang="en-US" sz="2800" dirty="0"/>
                  <a:t>: </a:t>
                </a:r>
              </a:p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  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13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−9</m:t>
                        </m:r>
                      </m:den>
                    </m:f>
                  </m:oMath>
                </a14:m>
                <a:r>
                  <a:rPr lang="en-US" sz="28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−13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và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−6</m:t>
                        </m:r>
                      </m:den>
                    </m:f>
                  </m:oMath>
                </a14:m>
                <a:r>
                  <a:rPr lang="en-US" sz="28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−7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800" dirty="0"/>
                  <a:t>; </a:t>
                </a:r>
                <a:endParaRPr lang="vi-VN" sz="48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5187" y="1289494"/>
                <a:ext cx="9503789" cy="1312732"/>
              </a:xfrm>
              <a:prstGeom prst="rect">
                <a:avLst/>
              </a:prstGeom>
              <a:blipFill>
                <a:blip r:embed="rId5"/>
                <a:stretch>
                  <a:fillRect l="-1347" t="-930" b="-60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4747044" y="1904226"/>
            <a:ext cx="24994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ea typeface="Times New Roman" panose="02020603050405020304" pitchFamily="18" charset="0"/>
              </a:rPr>
              <a:t>BCNN(9, 6) = 18</a:t>
            </a:r>
            <a:endParaRPr lang="vi-VN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464927" y="2616929"/>
                <a:ext cx="5329023" cy="7045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  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13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−9</m:t>
                        </m:r>
                      </m:den>
                    </m:f>
                  </m:oMath>
                </a14:m>
                <a:r>
                  <a:rPr lang="en-US" sz="2800" dirty="0">
                    <a:ea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−13. 2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9.2</m:t>
                        </m:r>
                      </m:den>
                    </m:f>
                  </m:oMath>
                </a14:m>
                <a:r>
                  <a:rPr lang="en-US" sz="2800" dirty="0">
                    <a:ea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−26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18</m:t>
                        </m:r>
                      </m:den>
                    </m:f>
                  </m:oMath>
                </a14:m>
                <a:r>
                  <a:rPr lang="en-US" sz="2800" dirty="0">
                    <a:ea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−6</m:t>
                        </m:r>
                      </m:den>
                    </m:f>
                  </m:oMath>
                </a14:m>
                <a:r>
                  <a:rPr lang="en-US" sz="2800" dirty="0">
                    <a:ea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−7.3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6.3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−21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18</m:t>
                        </m:r>
                      </m:den>
                    </m:f>
                  </m:oMath>
                </a14:m>
                <a:endParaRPr lang="vi-VN" sz="28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4927" y="2616929"/>
                <a:ext cx="5329023" cy="704552"/>
              </a:xfrm>
              <a:prstGeom prst="rect">
                <a:avLst/>
              </a:prstGeom>
              <a:blipFill>
                <a:blip r:embed="rId6"/>
                <a:stretch>
                  <a:fillRect b="-11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50E9FAA3-1EDF-42F0-BD55-65BA07DBFFD0}"/>
              </a:ext>
            </a:extLst>
          </p:cNvPr>
          <p:cNvSpPr txBox="1"/>
          <p:nvPr/>
        </p:nvSpPr>
        <p:spPr>
          <a:xfrm>
            <a:off x="1304779" y="3293640"/>
            <a:ext cx="110636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err="1">
                <a:solidFill>
                  <a:srgbClr val="002060"/>
                </a:solidFill>
              </a:rPr>
              <a:t>Bước</a:t>
            </a:r>
            <a:r>
              <a:rPr lang="en-US" sz="2800" i="1" dirty="0">
                <a:solidFill>
                  <a:srgbClr val="002060"/>
                </a:solidFill>
              </a:rPr>
              <a:t> 2. </a:t>
            </a:r>
            <a:r>
              <a:rPr lang="en-US" sz="2800" dirty="0" err="1"/>
              <a:t>Trừ</a:t>
            </a:r>
            <a:r>
              <a:rPr lang="en-US" sz="2800" dirty="0"/>
              <a:t> </a:t>
            </a:r>
            <a:r>
              <a:rPr lang="en-US" sz="2800" dirty="0" err="1"/>
              <a:t>tử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bị</a:t>
            </a:r>
            <a:r>
              <a:rPr lang="en-US" sz="2800" dirty="0"/>
              <a:t> </a:t>
            </a:r>
            <a:r>
              <a:rPr lang="en-US" sz="2800" dirty="0" err="1"/>
              <a:t>trừ</a:t>
            </a:r>
            <a:r>
              <a:rPr lang="en-US" sz="2800" dirty="0"/>
              <a:t> </a:t>
            </a:r>
            <a:r>
              <a:rPr lang="en-US" sz="2800" dirty="0" err="1"/>
              <a:t>cho</a:t>
            </a:r>
            <a:r>
              <a:rPr lang="en-US" sz="2800" dirty="0"/>
              <a:t> </a:t>
            </a:r>
            <a:r>
              <a:rPr lang="en-US" sz="2800" dirty="0" err="1"/>
              <a:t>tử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trừ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giữ</a:t>
            </a:r>
            <a:r>
              <a:rPr lang="en-US" sz="2800" dirty="0"/>
              <a:t> </a:t>
            </a:r>
            <a:r>
              <a:rPr lang="en-US" sz="2800" dirty="0" err="1"/>
              <a:t>nguyên</a:t>
            </a:r>
            <a:r>
              <a:rPr lang="en-US" sz="2800" dirty="0"/>
              <a:t> </a:t>
            </a:r>
            <a:r>
              <a:rPr lang="en-US" sz="2800" dirty="0" err="1"/>
              <a:t>mẫu</a:t>
            </a:r>
            <a:r>
              <a:rPr lang="en-US" sz="2800" dirty="0"/>
              <a:t> </a:t>
            </a:r>
          </a:p>
          <a:p>
            <a:r>
              <a:rPr lang="en-US" sz="2800" dirty="0" err="1"/>
              <a:t>chung</a:t>
            </a:r>
            <a:r>
              <a:rPr lang="en-US" sz="2800" dirty="0"/>
              <a:t>:</a:t>
            </a:r>
            <a:endParaRPr lang="vi-VN" sz="4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FA91066C-3ECA-48CD-9209-5224E6E18CA7}"/>
                  </a:ext>
                </a:extLst>
              </p:cNvPr>
              <p:cNvSpPr/>
              <p:nvPr/>
            </p:nvSpPr>
            <p:spPr>
              <a:xfrm>
                <a:off x="858631" y="4012736"/>
                <a:ext cx="8039820" cy="9035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35000"/>
                  </a:lnSpc>
                  <a:spcBef>
                    <a:spcPts val="800"/>
                  </a:spcBef>
                  <a:spcAft>
                    <a:spcPts val="800"/>
                  </a:spcAft>
                </a:pPr>
                <a:r>
                  <a:rPr lang="en-US" sz="2800" dirty="0">
                    <a:ea typeface="Times New Roman" panose="02020603050405020304" pitchFamily="18" charset="0"/>
                  </a:rPr>
                  <a:t>Ta </a:t>
                </a:r>
                <a:r>
                  <a:rPr lang="en-US" sz="2800" dirty="0" err="1">
                    <a:ea typeface="Times New Roman" panose="02020603050405020304" pitchFamily="18" charset="0"/>
                  </a:rPr>
                  <a:t>có</a:t>
                </a:r>
                <a:r>
                  <a:rPr lang="en-US" sz="2800" dirty="0"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−26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18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 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−21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18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= 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−26−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−21</m:t>
                            </m:r>
                          </m:e>
                        </m:d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18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−26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+21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18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−5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18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 </m:t>
                    </m:r>
                  </m:oMath>
                </a14:m>
                <a:endParaRPr lang="en-US" sz="2800" dirty="0"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FA91066C-3ECA-48CD-9209-5224E6E18C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631" y="4012736"/>
                <a:ext cx="8039820" cy="903581"/>
              </a:xfrm>
              <a:prstGeom prst="rect">
                <a:avLst/>
              </a:prstGeom>
              <a:blipFill>
                <a:blip r:embed="rId7"/>
                <a:stretch>
                  <a:fillRect b="-87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BCF747A8-1542-4514-8599-0B2C982F474C}"/>
                  </a:ext>
                </a:extLst>
              </p:cNvPr>
              <p:cNvSpPr/>
              <p:nvPr/>
            </p:nvSpPr>
            <p:spPr>
              <a:xfrm>
                <a:off x="2100042" y="4955867"/>
                <a:ext cx="5444161" cy="8730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5000"/>
                  </a:lnSpc>
                  <a:spcBef>
                    <a:spcPts val="800"/>
                  </a:spcBef>
                  <a:spcAft>
                    <a:spcPts val="800"/>
                  </a:spcAft>
                </a:pPr>
                <a:r>
                  <a:rPr lang="en-US" sz="2800" dirty="0">
                    <a:ea typeface="Times New Roman" panose="02020603050405020304" pitchFamily="18" charset="0"/>
                  </a:rPr>
                  <a:t>Vậy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13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−9</m:t>
                        </m:r>
                      </m:den>
                    </m:f>
                  </m:oMath>
                </a14:m>
                <a:r>
                  <a:rPr lang="en-US" sz="2800" dirty="0">
                    <a:ea typeface="Times New Roman" panose="020206030504050203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−6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−5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18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  </m:t>
                    </m:r>
                  </m:oMath>
                </a14:m>
                <a:endParaRPr lang="en-US" sz="2800" dirty="0"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BCF747A8-1542-4514-8599-0B2C982F474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0042" y="4955867"/>
                <a:ext cx="5444161" cy="873060"/>
              </a:xfrm>
              <a:prstGeom prst="rect">
                <a:avLst/>
              </a:prstGeom>
              <a:blipFill>
                <a:blip r:embed="rId8"/>
                <a:stretch>
                  <a:fillRect l="-2237"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06335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build="allAtOnce"/>
      <p:bldP spid="9" grpId="0"/>
      <p:bldP spid="10" grpId="0"/>
      <p:bldP spid="11" grpId="0" build="allAtOnce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427561" y="897147"/>
            <a:ext cx="5888967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67" b="1" u="sng" dirty="0" err="1"/>
              <a:t>Nhận</a:t>
            </a:r>
            <a:r>
              <a:rPr lang="en-US" sz="4267" b="1" u="sng" dirty="0"/>
              <a:t> </a:t>
            </a:r>
            <a:r>
              <a:rPr lang="en-US" sz="4267" b="1" u="sng" dirty="0" err="1"/>
              <a:t>xét</a:t>
            </a:r>
            <a:endParaRPr lang="vi-VN" sz="4267" b="1" u="sng" dirty="0"/>
          </a:p>
        </p:txBody>
      </p:sp>
      <p:sp>
        <p:nvSpPr>
          <p:cNvPr id="8" name="Rectangle 7"/>
          <p:cNvSpPr/>
          <p:nvPr/>
        </p:nvSpPr>
        <p:spPr>
          <a:xfrm>
            <a:off x="1696526" y="1957611"/>
            <a:ext cx="9351033" cy="2351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800"/>
              </a:spcBef>
              <a:spcAft>
                <a:spcPts val="800"/>
              </a:spcAft>
            </a:pPr>
            <a:r>
              <a:rPr lang="en-GB" sz="3733" i="1" dirty="0" err="1">
                <a:ea typeface="Calibri" panose="020F0502020204030204" pitchFamily="34" charset="0"/>
              </a:rPr>
              <a:t>Muốn</a:t>
            </a:r>
            <a:r>
              <a:rPr lang="en-GB" sz="3733" i="1" dirty="0">
                <a:ea typeface="Calibri" panose="020F0502020204030204" pitchFamily="34" charset="0"/>
              </a:rPr>
              <a:t> </a:t>
            </a:r>
            <a:r>
              <a:rPr lang="en-GB" sz="3733" i="1" dirty="0" err="1">
                <a:ea typeface="Calibri" panose="020F0502020204030204" pitchFamily="34" charset="0"/>
              </a:rPr>
              <a:t>trừ</a:t>
            </a:r>
            <a:r>
              <a:rPr lang="en-GB" sz="3733" i="1" dirty="0">
                <a:ea typeface="Calibri" panose="020F0502020204030204" pitchFamily="34" charset="0"/>
              </a:rPr>
              <a:t> </a:t>
            </a:r>
            <a:r>
              <a:rPr lang="en-GB" sz="3733" i="1" dirty="0" err="1">
                <a:ea typeface="Calibri" panose="020F0502020204030204" pitchFamily="34" charset="0"/>
              </a:rPr>
              <a:t>hai</a:t>
            </a:r>
            <a:r>
              <a:rPr lang="en-GB" sz="3733" i="1" dirty="0">
                <a:ea typeface="Calibri" panose="020F0502020204030204" pitchFamily="34" charset="0"/>
              </a:rPr>
              <a:t> </a:t>
            </a:r>
            <a:r>
              <a:rPr lang="en-GB" sz="3733" i="1" dirty="0" err="1">
                <a:ea typeface="Calibri" panose="020F0502020204030204" pitchFamily="34" charset="0"/>
              </a:rPr>
              <a:t>phân</a:t>
            </a:r>
            <a:r>
              <a:rPr lang="en-GB" sz="3733" i="1" dirty="0">
                <a:ea typeface="Calibri" panose="020F0502020204030204" pitchFamily="34" charset="0"/>
              </a:rPr>
              <a:t> </a:t>
            </a:r>
            <a:r>
              <a:rPr lang="en-GB" sz="3733" i="1" dirty="0" err="1">
                <a:ea typeface="Calibri" panose="020F0502020204030204" pitchFamily="34" charset="0"/>
              </a:rPr>
              <a:t>số</a:t>
            </a:r>
            <a:r>
              <a:rPr lang="en-GB" sz="3733" i="1" dirty="0">
                <a:ea typeface="Calibri" panose="020F0502020204030204" pitchFamily="34" charset="0"/>
              </a:rPr>
              <a:t> </a:t>
            </a:r>
            <a:r>
              <a:rPr lang="en-GB" sz="3733" b="1" i="1" dirty="0" err="1">
                <a:solidFill>
                  <a:srgbClr val="FF0000"/>
                </a:solidFill>
                <a:ea typeface="Calibri" panose="020F0502020204030204" pitchFamily="34" charset="0"/>
              </a:rPr>
              <a:t>không</a:t>
            </a:r>
            <a:r>
              <a:rPr lang="en-GB" sz="3733" b="1" i="1" dirty="0">
                <a:solidFill>
                  <a:srgbClr val="FF0000"/>
                </a:solidFill>
                <a:ea typeface="Calibri" panose="020F0502020204030204" pitchFamily="34" charset="0"/>
              </a:rPr>
              <a:t> </a:t>
            </a:r>
            <a:r>
              <a:rPr lang="en-GB" sz="3733" b="1" i="1" dirty="0" err="1">
                <a:solidFill>
                  <a:srgbClr val="FF0000"/>
                </a:solidFill>
                <a:ea typeface="Calibri" panose="020F0502020204030204" pitchFamily="34" charset="0"/>
              </a:rPr>
              <a:t>cùng</a:t>
            </a:r>
            <a:r>
              <a:rPr lang="en-GB" sz="3733" b="1" i="1" dirty="0">
                <a:solidFill>
                  <a:srgbClr val="FF0000"/>
                </a:solidFill>
                <a:ea typeface="Calibri" panose="020F0502020204030204" pitchFamily="34" charset="0"/>
              </a:rPr>
              <a:t> </a:t>
            </a:r>
            <a:r>
              <a:rPr lang="en-GB" sz="3733" b="1" i="1" dirty="0" err="1">
                <a:solidFill>
                  <a:srgbClr val="FF0000"/>
                </a:solidFill>
                <a:ea typeface="Calibri" panose="020F0502020204030204" pitchFamily="34" charset="0"/>
              </a:rPr>
              <a:t>mẫu</a:t>
            </a:r>
            <a:r>
              <a:rPr lang="en-GB" sz="3733" i="1" dirty="0">
                <a:ea typeface="Calibri" panose="020F0502020204030204" pitchFamily="34" charset="0"/>
              </a:rPr>
              <a:t>, ta </a:t>
            </a:r>
            <a:r>
              <a:rPr lang="en-GB" sz="3733" b="1" i="1" dirty="0" err="1">
                <a:solidFill>
                  <a:srgbClr val="FF0000"/>
                </a:solidFill>
                <a:ea typeface="Calibri" panose="020F0502020204030204" pitchFamily="34" charset="0"/>
              </a:rPr>
              <a:t>quy</a:t>
            </a:r>
            <a:r>
              <a:rPr lang="en-GB" sz="3733" b="1" i="1" dirty="0">
                <a:solidFill>
                  <a:srgbClr val="FF0000"/>
                </a:solidFill>
                <a:ea typeface="Calibri" panose="020F0502020204030204" pitchFamily="34" charset="0"/>
              </a:rPr>
              <a:t> </a:t>
            </a:r>
            <a:r>
              <a:rPr lang="en-GB" sz="3733" b="1" i="1" dirty="0" err="1">
                <a:solidFill>
                  <a:srgbClr val="FF0000"/>
                </a:solidFill>
                <a:ea typeface="Calibri" panose="020F0502020204030204" pitchFamily="34" charset="0"/>
              </a:rPr>
              <a:t>đồng</a:t>
            </a:r>
            <a:r>
              <a:rPr lang="en-GB" sz="3733" b="1" i="1" dirty="0">
                <a:solidFill>
                  <a:srgbClr val="FF0000"/>
                </a:solidFill>
                <a:ea typeface="Calibri" panose="020F0502020204030204" pitchFamily="34" charset="0"/>
              </a:rPr>
              <a:t> </a:t>
            </a:r>
            <a:r>
              <a:rPr lang="en-GB" sz="3733" i="1" dirty="0" err="1">
                <a:ea typeface="Calibri" panose="020F0502020204030204" pitchFamily="34" charset="0"/>
              </a:rPr>
              <a:t>những</a:t>
            </a:r>
            <a:r>
              <a:rPr lang="en-GB" sz="3733" i="1" dirty="0">
                <a:ea typeface="Calibri" panose="020F0502020204030204" pitchFamily="34" charset="0"/>
              </a:rPr>
              <a:t> </a:t>
            </a:r>
            <a:r>
              <a:rPr lang="en-GB" sz="3733" i="1" dirty="0" err="1">
                <a:ea typeface="Calibri" panose="020F0502020204030204" pitchFamily="34" charset="0"/>
              </a:rPr>
              <a:t>phân</a:t>
            </a:r>
            <a:r>
              <a:rPr lang="en-GB" sz="3733" i="1" dirty="0">
                <a:ea typeface="Calibri" panose="020F0502020204030204" pitchFamily="34" charset="0"/>
              </a:rPr>
              <a:t> </a:t>
            </a:r>
            <a:r>
              <a:rPr lang="en-GB" sz="3733" i="1" dirty="0" err="1">
                <a:ea typeface="Calibri" panose="020F0502020204030204" pitchFamily="34" charset="0"/>
              </a:rPr>
              <a:t>số</a:t>
            </a:r>
            <a:r>
              <a:rPr lang="en-GB" sz="3733" i="1" dirty="0">
                <a:ea typeface="Calibri" panose="020F0502020204030204" pitchFamily="34" charset="0"/>
              </a:rPr>
              <a:t> </a:t>
            </a:r>
            <a:r>
              <a:rPr lang="en-GB" sz="3733" i="1" dirty="0" err="1">
                <a:ea typeface="Calibri" panose="020F0502020204030204" pitchFamily="34" charset="0"/>
              </a:rPr>
              <a:t>đó</a:t>
            </a:r>
            <a:r>
              <a:rPr lang="en-GB" sz="3733" i="1" dirty="0">
                <a:ea typeface="Calibri" panose="020F0502020204030204" pitchFamily="34" charset="0"/>
              </a:rPr>
              <a:t> </a:t>
            </a:r>
            <a:r>
              <a:rPr lang="en-GB" sz="3733" i="1" dirty="0" err="1">
                <a:ea typeface="Calibri" panose="020F0502020204030204" pitchFamily="34" charset="0"/>
              </a:rPr>
              <a:t>rồi</a:t>
            </a:r>
            <a:r>
              <a:rPr lang="en-GB" sz="3733" i="1" dirty="0">
                <a:ea typeface="Calibri" panose="020F0502020204030204" pitchFamily="34" charset="0"/>
              </a:rPr>
              <a:t> </a:t>
            </a:r>
            <a:r>
              <a:rPr lang="en-GB" sz="3733" b="1" i="1" dirty="0" err="1">
                <a:solidFill>
                  <a:srgbClr val="FF0000"/>
                </a:solidFill>
                <a:ea typeface="Calibri" panose="020F0502020204030204" pitchFamily="34" charset="0"/>
              </a:rPr>
              <a:t>trừ</a:t>
            </a:r>
            <a:r>
              <a:rPr lang="en-GB" sz="3733" b="1" i="1" dirty="0">
                <a:solidFill>
                  <a:srgbClr val="FF0000"/>
                </a:solidFill>
                <a:ea typeface="Calibri" panose="020F0502020204030204" pitchFamily="34" charset="0"/>
              </a:rPr>
              <a:t> </a:t>
            </a:r>
            <a:r>
              <a:rPr lang="en-GB" sz="3733" b="1" i="1" dirty="0" err="1">
                <a:solidFill>
                  <a:srgbClr val="FF0000"/>
                </a:solidFill>
                <a:ea typeface="Calibri" panose="020F0502020204030204" pitchFamily="34" charset="0"/>
              </a:rPr>
              <a:t>tử</a:t>
            </a:r>
            <a:r>
              <a:rPr lang="en-GB" sz="3733" b="1" i="1" dirty="0">
                <a:solidFill>
                  <a:srgbClr val="FF0000"/>
                </a:solidFill>
                <a:ea typeface="Calibri" panose="020F0502020204030204" pitchFamily="34" charset="0"/>
              </a:rPr>
              <a:t> </a:t>
            </a:r>
            <a:r>
              <a:rPr lang="en-GB" sz="3733" b="1" i="1" dirty="0" err="1">
                <a:solidFill>
                  <a:srgbClr val="FF0000"/>
                </a:solidFill>
                <a:ea typeface="Calibri" panose="020F0502020204030204" pitchFamily="34" charset="0"/>
              </a:rPr>
              <a:t>của</a:t>
            </a:r>
            <a:r>
              <a:rPr lang="en-GB" sz="3733" b="1" i="1" dirty="0">
                <a:solidFill>
                  <a:srgbClr val="FF0000"/>
                </a:solidFill>
                <a:ea typeface="Calibri" panose="020F0502020204030204" pitchFamily="34" charset="0"/>
              </a:rPr>
              <a:t> </a:t>
            </a:r>
            <a:r>
              <a:rPr lang="en-GB" sz="3733" b="1" i="1" dirty="0" err="1">
                <a:solidFill>
                  <a:srgbClr val="FF0000"/>
                </a:solidFill>
                <a:ea typeface="Calibri" panose="020F0502020204030204" pitchFamily="34" charset="0"/>
              </a:rPr>
              <a:t>số</a:t>
            </a:r>
            <a:r>
              <a:rPr lang="en-GB" sz="3733" b="1" i="1" dirty="0">
                <a:solidFill>
                  <a:srgbClr val="FF0000"/>
                </a:solidFill>
                <a:ea typeface="Calibri" panose="020F0502020204030204" pitchFamily="34" charset="0"/>
              </a:rPr>
              <a:t> </a:t>
            </a:r>
            <a:r>
              <a:rPr lang="en-GB" sz="3733" b="1" i="1" dirty="0" err="1">
                <a:solidFill>
                  <a:srgbClr val="FF0000"/>
                </a:solidFill>
                <a:ea typeface="Calibri" panose="020F0502020204030204" pitchFamily="34" charset="0"/>
              </a:rPr>
              <a:t>bị</a:t>
            </a:r>
            <a:r>
              <a:rPr lang="en-GB" sz="3733" b="1" i="1" dirty="0">
                <a:solidFill>
                  <a:srgbClr val="FF0000"/>
                </a:solidFill>
                <a:ea typeface="Calibri" panose="020F0502020204030204" pitchFamily="34" charset="0"/>
              </a:rPr>
              <a:t> </a:t>
            </a:r>
            <a:r>
              <a:rPr lang="en-GB" sz="3733" b="1" i="1" dirty="0" err="1">
                <a:solidFill>
                  <a:srgbClr val="FF0000"/>
                </a:solidFill>
                <a:ea typeface="Calibri" panose="020F0502020204030204" pitchFamily="34" charset="0"/>
              </a:rPr>
              <a:t>trừ</a:t>
            </a:r>
            <a:r>
              <a:rPr lang="en-GB" sz="3733" i="1" dirty="0">
                <a:solidFill>
                  <a:srgbClr val="FF0000"/>
                </a:solidFill>
                <a:ea typeface="Calibri" panose="020F0502020204030204" pitchFamily="34" charset="0"/>
              </a:rPr>
              <a:t> </a:t>
            </a:r>
            <a:r>
              <a:rPr lang="en-GB" sz="3733" i="1" dirty="0" err="1">
                <a:ea typeface="Calibri" panose="020F0502020204030204" pitchFamily="34" charset="0"/>
              </a:rPr>
              <a:t>cho</a:t>
            </a:r>
            <a:r>
              <a:rPr lang="en-GB" sz="3733" i="1" dirty="0">
                <a:ea typeface="Calibri" panose="020F0502020204030204" pitchFamily="34" charset="0"/>
              </a:rPr>
              <a:t> </a:t>
            </a:r>
            <a:r>
              <a:rPr lang="en-GB" sz="3733" b="1" i="1" dirty="0" err="1">
                <a:solidFill>
                  <a:srgbClr val="FF0000"/>
                </a:solidFill>
                <a:ea typeface="Calibri" panose="020F0502020204030204" pitchFamily="34" charset="0"/>
              </a:rPr>
              <a:t>tử</a:t>
            </a:r>
            <a:r>
              <a:rPr lang="en-GB" sz="3733" b="1" i="1" dirty="0">
                <a:solidFill>
                  <a:srgbClr val="FF0000"/>
                </a:solidFill>
                <a:ea typeface="Calibri" panose="020F0502020204030204" pitchFamily="34" charset="0"/>
              </a:rPr>
              <a:t> </a:t>
            </a:r>
            <a:r>
              <a:rPr lang="en-GB" sz="3733" b="1" i="1" dirty="0" err="1">
                <a:solidFill>
                  <a:srgbClr val="FF0000"/>
                </a:solidFill>
                <a:ea typeface="Calibri" panose="020F0502020204030204" pitchFamily="34" charset="0"/>
              </a:rPr>
              <a:t>của</a:t>
            </a:r>
            <a:r>
              <a:rPr lang="en-GB" sz="3733" b="1" i="1" dirty="0">
                <a:solidFill>
                  <a:srgbClr val="FF0000"/>
                </a:solidFill>
                <a:ea typeface="Calibri" panose="020F0502020204030204" pitchFamily="34" charset="0"/>
              </a:rPr>
              <a:t> </a:t>
            </a:r>
            <a:r>
              <a:rPr lang="en-GB" sz="3733" b="1" i="1" dirty="0" err="1">
                <a:solidFill>
                  <a:srgbClr val="FF0000"/>
                </a:solidFill>
                <a:ea typeface="Calibri" panose="020F0502020204030204" pitchFamily="34" charset="0"/>
              </a:rPr>
              <a:t>số</a:t>
            </a:r>
            <a:r>
              <a:rPr lang="en-GB" sz="3733" b="1" i="1" dirty="0">
                <a:solidFill>
                  <a:srgbClr val="FF0000"/>
                </a:solidFill>
                <a:ea typeface="Calibri" panose="020F0502020204030204" pitchFamily="34" charset="0"/>
              </a:rPr>
              <a:t> </a:t>
            </a:r>
            <a:r>
              <a:rPr lang="en-GB" sz="3733" b="1" i="1" dirty="0" err="1">
                <a:solidFill>
                  <a:srgbClr val="FF0000"/>
                </a:solidFill>
                <a:ea typeface="Calibri" panose="020F0502020204030204" pitchFamily="34" charset="0"/>
              </a:rPr>
              <a:t>trừ</a:t>
            </a:r>
            <a:r>
              <a:rPr lang="en-GB" sz="3733" b="1" i="1" dirty="0">
                <a:solidFill>
                  <a:srgbClr val="FF0000"/>
                </a:solidFill>
                <a:ea typeface="Calibri" panose="020F0502020204030204" pitchFamily="34" charset="0"/>
              </a:rPr>
              <a:t> </a:t>
            </a:r>
            <a:r>
              <a:rPr lang="en-GB" sz="3733" i="1" dirty="0" err="1">
                <a:ea typeface="Calibri" panose="020F0502020204030204" pitchFamily="34" charset="0"/>
              </a:rPr>
              <a:t>và</a:t>
            </a:r>
            <a:r>
              <a:rPr lang="en-GB" sz="3733" i="1" dirty="0">
                <a:ea typeface="Calibri" panose="020F0502020204030204" pitchFamily="34" charset="0"/>
              </a:rPr>
              <a:t> </a:t>
            </a:r>
            <a:r>
              <a:rPr lang="en-GB" sz="3733" b="1" i="1" dirty="0" err="1">
                <a:solidFill>
                  <a:srgbClr val="FF0000"/>
                </a:solidFill>
                <a:ea typeface="Calibri" panose="020F0502020204030204" pitchFamily="34" charset="0"/>
              </a:rPr>
              <a:t>giữ</a:t>
            </a:r>
            <a:r>
              <a:rPr lang="en-GB" sz="3733" b="1" i="1" dirty="0">
                <a:solidFill>
                  <a:srgbClr val="FF0000"/>
                </a:solidFill>
                <a:ea typeface="Calibri" panose="020F0502020204030204" pitchFamily="34" charset="0"/>
              </a:rPr>
              <a:t> </a:t>
            </a:r>
            <a:r>
              <a:rPr lang="en-GB" sz="3733" b="1" i="1" dirty="0" err="1">
                <a:solidFill>
                  <a:srgbClr val="FF0000"/>
                </a:solidFill>
                <a:ea typeface="Calibri" panose="020F0502020204030204" pitchFamily="34" charset="0"/>
              </a:rPr>
              <a:t>nguyên</a:t>
            </a:r>
            <a:r>
              <a:rPr lang="en-GB" sz="3733" b="1" i="1" dirty="0">
                <a:solidFill>
                  <a:srgbClr val="FF0000"/>
                </a:solidFill>
                <a:ea typeface="Calibri" panose="020F0502020204030204" pitchFamily="34" charset="0"/>
              </a:rPr>
              <a:t> </a:t>
            </a:r>
            <a:r>
              <a:rPr lang="en-GB" sz="3733" b="1" i="1" dirty="0" err="1">
                <a:solidFill>
                  <a:srgbClr val="FF0000"/>
                </a:solidFill>
                <a:ea typeface="Calibri" panose="020F0502020204030204" pitchFamily="34" charset="0"/>
              </a:rPr>
              <a:t>mẫu</a:t>
            </a:r>
            <a:r>
              <a:rPr lang="en-GB" sz="3733" b="1" i="1" dirty="0">
                <a:solidFill>
                  <a:srgbClr val="FF0000"/>
                </a:solidFill>
                <a:ea typeface="Calibri" panose="020F0502020204030204" pitchFamily="34" charset="0"/>
              </a:rPr>
              <a:t> </a:t>
            </a:r>
            <a:r>
              <a:rPr lang="en-GB" sz="3733" i="1" dirty="0" err="1">
                <a:ea typeface="Calibri" panose="020F0502020204030204" pitchFamily="34" charset="0"/>
              </a:rPr>
              <a:t>chung</a:t>
            </a:r>
            <a:r>
              <a:rPr lang="en-GB" sz="3733" i="1" dirty="0">
                <a:ea typeface="Calibri" panose="020F0502020204030204" pitchFamily="34" charset="0"/>
              </a:rPr>
              <a:t>.</a:t>
            </a:r>
            <a:endParaRPr lang="en-US" sz="3733" i="1" dirty="0"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3422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702281" y="690115"/>
            <a:ext cx="3128513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33" b="1" dirty="0" err="1"/>
              <a:t>Ví</a:t>
            </a:r>
            <a:r>
              <a:rPr lang="en-US" sz="3733" b="1" dirty="0"/>
              <a:t> </a:t>
            </a:r>
            <a:r>
              <a:rPr lang="en-US" sz="3733" b="1" dirty="0" err="1"/>
              <a:t>dụ</a:t>
            </a:r>
            <a:r>
              <a:rPr lang="en-US" sz="3733" b="1" dirty="0"/>
              <a:t> 4.</a:t>
            </a:r>
            <a:endParaRPr lang="vi-VN" sz="3733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266537" y="685163"/>
            <a:ext cx="2185357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33" dirty="0" err="1"/>
              <a:t>Tính</a:t>
            </a:r>
            <a:r>
              <a:rPr lang="en-US" sz="3733" dirty="0"/>
              <a:t>:</a:t>
            </a:r>
            <a:endParaRPr lang="vi-VN" sz="3733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487744" y="1353261"/>
                <a:ext cx="2668437" cy="9085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733" dirty="0"/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733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733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733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3733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733" dirty="0"/>
                  <a:t>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733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733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3733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</m:den>
                    </m:f>
                  </m:oMath>
                </a14:m>
                <a:endParaRPr lang="vi-VN" sz="3733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7744" y="1353261"/>
                <a:ext cx="2668437" cy="908582"/>
              </a:xfrm>
              <a:prstGeom prst="rect">
                <a:avLst/>
              </a:prstGeom>
              <a:blipFill rotWithShape="0">
                <a:blip r:embed="rId2"/>
                <a:stretch>
                  <a:fillRect b="-134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4590532" y="2261843"/>
            <a:ext cx="963725" cy="6992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35000"/>
              </a:lnSpc>
              <a:spcBef>
                <a:spcPts val="800"/>
              </a:spcBef>
              <a:spcAft>
                <a:spcPts val="800"/>
              </a:spcAft>
            </a:pPr>
            <a:r>
              <a:rPr lang="en-US" sz="3200" b="1" u="sng" dirty="0" err="1">
                <a:ea typeface="Calibri" panose="020F0502020204030204" pitchFamily="34" charset="0"/>
              </a:rPr>
              <a:t>Giải</a:t>
            </a:r>
            <a:r>
              <a:rPr lang="en-US" sz="3200" b="1" u="sng" dirty="0">
                <a:ea typeface="Calibri" panose="020F0502020204030204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1583108" y="3067113"/>
                <a:ext cx="1691490" cy="11933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35000"/>
                  </a:lnSpc>
                  <a:spcBef>
                    <a:spcPts val="800"/>
                  </a:spcBef>
                  <a:spcAft>
                    <a:spcPts val="800"/>
                  </a:spcAft>
                </a:pPr>
                <a:r>
                  <a:rPr lang="en-US" sz="3733" dirty="0">
                    <a:ea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733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733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733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3733" dirty="0">
                    <a:ea typeface="Times New Roman" panose="020206030504050203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733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733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3733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−3</m:t>
                        </m:r>
                      </m:den>
                    </m:f>
                  </m:oMath>
                </a14:m>
                <a:endParaRPr lang="en-US" sz="3733" dirty="0"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3108" y="3067113"/>
                <a:ext cx="1691490" cy="1193340"/>
              </a:xfrm>
              <a:prstGeom prst="rect">
                <a:avLst/>
              </a:prstGeom>
              <a:blipFill rotWithShape="0">
                <a:blip r:embed="rId3"/>
                <a:stretch>
                  <a:fillRect l="-11552" b="-40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4522564" y="3148785"/>
                <a:ext cx="2063386" cy="11542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35000"/>
                  </a:lnSpc>
                  <a:spcBef>
                    <a:spcPts val="80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3733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733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733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1−(− 2)</m:t>
                        </m:r>
                      </m:num>
                      <m:den>
                        <m:r>
                          <a:rPr lang="en-US" sz="3733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3733" dirty="0">
                    <a:ea typeface="Calibri" panose="020F050202020403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2564" y="3148785"/>
                <a:ext cx="2063386" cy="115429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ectangle 13"/>
              <p:cNvSpPr/>
              <p:nvPr/>
            </p:nvSpPr>
            <p:spPr>
              <a:xfrm>
                <a:off x="5451894" y="3180874"/>
                <a:ext cx="3220753" cy="11219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35000"/>
                  </a:lnSpc>
                  <a:spcBef>
                    <a:spcPts val="80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3733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        </m:t>
                    </m:r>
                    <m:r>
                      <a:rPr lang="en-US" sz="3733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733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733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1+2</m:t>
                        </m:r>
                      </m:num>
                      <m:den>
                        <m:r>
                          <a:rPr lang="en-US" sz="3733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en-US" sz="3733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733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733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733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3733" dirty="0">
                    <a:ea typeface="Calibri" panose="020F0502020204030204" pitchFamily="34" charset="0"/>
                  </a:rPr>
                  <a:t> </a:t>
                </a:r>
              </a:p>
            </p:txBody>
          </p:sp>
        </mc:Choice>
        <mc:Fallback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1894" y="3180874"/>
                <a:ext cx="3220753" cy="112197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Rectangle 14"/>
              <p:cNvSpPr/>
              <p:nvPr/>
            </p:nvSpPr>
            <p:spPr>
              <a:xfrm>
                <a:off x="8474103" y="3343473"/>
                <a:ext cx="1048684" cy="9704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35000"/>
                  </a:lnSpc>
                  <a:spcBef>
                    <a:spcPts val="80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733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en-US" sz="3733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1</m:t>
                      </m:r>
                    </m:oMath>
                  </m:oMathPara>
                </a14:m>
                <a:endParaRPr lang="en-US" sz="3733" dirty="0">
                  <a:ea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4103" y="3343473"/>
                <a:ext cx="1048684" cy="97045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988607" y="1414130"/>
                <a:ext cx="2668437" cy="9085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733" dirty="0"/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733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733" b="0" i="1" smtClean="0">
                            <a:latin typeface="Cambria Math" panose="02040503050406030204" pitchFamily="18" charset="0"/>
                          </a:rPr>
                          <m:t>− 5</m:t>
                        </m:r>
                      </m:num>
                      <m:den>
                        <m:r>
                          <a:rPr lang="en-US" sz="3733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sz="3733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733" dirty="0"/>
                  <a:t>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733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733" b="0" i="1" smtClean="0">
                            <a:latin typeface="Cambria Math" panose="02040503050406030204" pitchFamily="18" charset="0"/>
                          </a:rPr>
                          <m:t>−7</m:t>
                        </m:r>
                      </m:num>
                      <m:den>
                        <m:r>
                          <a:rPr lang="en-US" sz="3733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vi-VN" sz="3733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8607" y="1414130"/>
                <a:ext cx="2668437" cy="908582"/>
              </a:xfrm>
              <a:prstGeom prst="rect">
                <a:avLst/>
              </a:prstGeom>
              <a:blipFill rotWithShape="0">
                <a:blip r:embed="rId7"/>
                <a:stretch>
                  <a:fillRect b="-140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1493818" y="4443006"/>
                <a:ext cx="1968808" cy="11331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35000"/>
                  </a:lnSpc>
                  <a:spcBef>
                    <a:spcPts val="800"/>
                  </a:spcBef>
                  <a:spcAft>
                    <a:spcPts val="800"/>
                  </a:spcAft>
                </a:pPr>
                <a:r>
                  <a:rPr lang="en-US" sz="3733" dirty="0">
                    <a:ea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733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733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3733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3733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3733" dirty="0">
                    <a:ea typeface="Times New Roman" panose="020206030504050203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733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733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−7</m:t>
                        </m:r>
                      </m:num>
                      <m:den>
                        <m:r>
                          <a:rPr lang="en-US" sz="3733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en-US" sz="3733" dirty="0"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3818" y="4443006"/>
                <a:ext cx="1968808" cy="1133195"/>
              </a:xfrm>
              <a:prstGeom prst="rect">
                <a:avLst/>
              </a:prstGeom>
              <a:blipFill rotWithShape="0">
                <a:blip r:embed="rId8"/>
                <a:stretch>
                  <a:fillRect l="-9288" b="-102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5719298" y="4435709"/>
                <a:ext cx="2645276" cy="11506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35000"/>
                  </a:lnSpc>
                  <a:spcBef>
                    <a:spcPts val="80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3733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733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733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3733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20−(−21)</m:t>
                        </m:r>
                      </m:num>
                      <m:den>
                        <m:r>
                          <a:rPr lang="en-US" sz="3733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24</m:t>
                        </m:r>
                      </m:den>
                    </m:f>
                  </m:oMath>
                </a14:m>
                <a:r>
                  <a:rPr lang="en-US" sz="3733" dirty="0">
                    <a:ea typeface="Calibri" panose="020F050202020403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9298" y="4435709"/>
                <a:ext cx="2645276" cy="115063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8199844" y="4469501"/>
                <a:ext cx="1293944" cy="11169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35000"/>
                  </a:lnSpc>
                  <a:spcBef>
                    <a:spcPts val="80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3733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 </m:t>
                    </m:r>
                    <m:f>
                      <m:fPr>
                        <m:ctrlPr>
                          <a:rPr lang="en-US" sz="3733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733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733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24</m:t>
                        </m:r>
                      </m:den>
                    </m:f>
                  </m:oMath>
                </a14:m>
                <a:r>
                  <a:rPr lang="en-US" sz="3733" dirty="0">
                    <a:ea typeface="Calibri" panose="020F050202020403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9844" y="4469501"/>
                <a:ext cx="1293944" cy="111690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3153203" y="3102796"/>
                <a:ext cx="1555234" cy="11219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35000"/>
                  </a:lnSpc>
                  <a:spcBef>
                    <a:spcPts val="800"/>
                  </a:spcBef>
                  <a:spcAft>
                    <a:spcPts val="800"/>
                  </a:spcAft>
                </a:pPr>
                <a:r>
                  <a:rPr lang="en-US" sz="3733" dirty="0">
                    <a:ea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733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733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733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3733" dirty="0">
                    <a:ea typeface="Times New Roman" panose="020206030504050203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733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733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−2</m:t>
                        </m:r>
                      </m:num>
                      <m:den>
                        <m:r>
                          <a:rPr lang="en-US" sz="3733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3733" dirty="0"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3203" y="3102796"/>
                <a:ext cx="1555234" cy="1121974"/>
              </a:xfrm>
              <a:prstGeom prst="rect">
                <a:avLst/>
              </a:prstGeom>
              <a:blipFill>
                <a:blip r:embed="rId11"/>
                <a:stretch>
                  <a:fillRect l="-12157" b="-10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3462626" y="4445941"/>
                <a:ext cx="2358338" cy="11331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35000"/>
                  </a:lnSpc>
                  <a:spcBef>
                    <a:spcPts val="800"/>
                  </a:spcBef>
                  <a:spcAft>
                    <a:spcPts val="800"/>
                  </a:spcAft>
                </a:pPr>
                <a:r>
                  <a:rPr lang="en-US" sz="3733" dirty="0">
                    <a:ea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733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733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3733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5.4</m:t>
                        </m:r>
                      </m:num>
                      <m:den>
                        <m:r>
                          <a:rPr lang="en-US" sz="3733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6.4</m:t>
                        </m:r>
                      </m:den>
                    </m:f>
                  </m:oMath>
                </a14:m>
                <a:r>
                  <a:rPr lang="en-US" sz="3733" dirty="0">
                    <a:ea typeface="Times New Roman" panose="020206030504050203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733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733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−7.3</m:t>
                        </m:r>
                      </m:num>
                      <m:den>
                        <m:r>
                          <a:rPr lang="en-US" sz="3733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8.3</m:t>
                        </m:r>
                      </m:den>
                    </m:f>
                  </m:oMath>
                </a14:m>
                <a:endParaRPr lang="en-US" sz="3733" dirty="0"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2626" y="4445941"/>
                <a:ext cx="2358338" cy="1133195"/>
              </a:xfrm>
              <a:prstGeom prst="rect">
                <a:avLst/>
              </a:prstGeom>
              <a:blipFill>
                <a:blip r:embed="rId12"/>
                <a:stretch>
                  <a:fillRect l="-8010" b="-102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76875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8" grpId="0"/>
      <p:bldP spid="19" grpId="0"/>
      <p:bldP spid="20" grpId="0"/>
      <p:bldP spid="22" grpId="0"/>
      <p:bldP spid="2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1363</Words>
  <Application>Microsoft Office PowerPoint</Application>
  <PresentationFormat>Widescreen</PresentationFormat>
  <Paragraphs>211</Paragraphs>
  <Slides>31</Slides>
  <Notes>4</Notes>
  <HiddenSlides>0</HiddenSlides>
  <MMClips>7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42" baseType="lpstr">
      <vt:lpstr>#9Slide03 Comfortaa Light</vt:lpstr>
      <vt:lpstr>Arial</vt:lpstr>
      <vt:lpstr>Calibri</vt:lpstr>
      <vt:lpstr>Calibri Light</vt:lpstr>
      <vt:lpstr>Cambria Math</vt:lpstr>
      <vt:lpstr>Playfair Display ExtraBold</vt:lpstr>
      <vt:lpstr>Times New Roman</vt:lpstr>
      <vt:lpstr>Wingdings</vt:lpstr>
      <vt:lpstr>Office Theme</vt:lpstr>
      <vt:lpstr>MathType 7.0 Equation</vt:lpstr>
      <vt:lpstr>Equation</vt:lpstr>
      <vt:lpstr>PowerPoint Presentation</vt:lpstr>
      <vt:lpstr>PowerPoint Presentation</vt:lpstr>
      <vt:lpstr>II. PHÉP TRỪ PHÂN SỐ</vt:lpstr>
      <vt:lpstr>PowerPoint Presentation</vt:lpstr>
      <vt:lpstr>PowerPoint Presentation</vt:lpstr>
      <vt:lpstr>2. Quy tắc trừ hai phân số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III. QUY TẮC DẤU NGOẶC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CỦNG CỐ </vt:lpstr>
      <vt:lpstr>HƯỚNG DẪN VỀ NHÀ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hanh nguyen</dc:creator>
  <cp:lastModifiedBy>hanh nguyen</cp:lastModifiedBy>
  <cp:revision>1</cp:revision>
  <dcterms:created xsi:type="dcterms:W3CDTF">2023-03-13T14:44:39Z</dcterms:created>
  <dcterms:modified xsi:type="dcterms:W3CDTF">2023-03-13T14:44:53Z</dcterms:modified>
</cp:coreProperties>
</file>